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  <p:sldMasterId id="2147483672" r:id="rId5"/>
    <p:sldMasterId id="2147483684" r:id="rId6"/>
  </p:sldMasterIdLst>
  <p:notesMasterIdLst>
    <p:notesMasterId r:id="rId14"/>
  </p:notesMasterIdLst>
  <p:sldIdLst>
    <p:sldId id="262" r:id="rId7"/>
    <p:sldId id="275" r:id="rId8"/>
    <p:sldId id="259" r:id="rId9"/>
    <p:sldId id="278" r:id="rId10"/>
    <p:sldId id="280" r:id="rId11"/>
    <p:sldId id="281" r:id="rId12"/>
    <p:sldId id="27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05/8/layout/pyramid1" loCatId="pyramid" qsTypeId="urn:microsoft.com/office/officeart/2005/8/quickstyle/simple1" qsCatId="simple" csTypeId="urn:microsoft.com/office/officeart/2005/8/colors/accent6_5" csCatId="accent6" phldr="1"/>
      <dgm:spPr/>
      <dgm:t>
        <a:bodyPr/>
        <a:lstStyle/>
        <a:p>
          <a:endParaRPr lang="en-US"/>
        </a:p>
      </dgm:t>
    </dgm:pt>
    <dgm:pt modelId="{01B965F8-E325-43B3-80B3-B9D1E0388BA4}">
      <dgm:prSet/>
      <dgm:spPr/>
      <dgm:t>
        <a:bodyPr/>
        <a:lstStyle/>
        <a:p>
          <a:r>
            <a:rPr lang="en-US" dirty="0"/>
            <a:t>Application</a:t>
          </a:r>
        </a:p>
      </dgm:t>
    </dgm:pt>
    <dgm:pt modelId="{54BC3EB5-4779-4295-B263-A5EE4BC01C72}" type="parTrans" cxnId="{AE30458B-DAD5-4515-A0A8-7AF405483E95}">
      <dgm:prSet/>
      <dgm:spPr/>
      <dgm:t>
        <a:bodyPr/>
        <a:lstStyle/>
        <a:p>
          <a:endParaRPr lang="en-US"/>
        </a:p>
      </dgm:t>
    </dgm:pt>
    <dgm:pt modelId="{D9FB109A-2592-4A30-94DA-80D89CA21E17}" type="sibTrans" cxnId="{AE30458B-DAD5-4515-A0A8-7AF405483E95}">
      <dgm:prSet/>
      <dgm:spPr/>
      <dgm:t>
        <a:bodyPr/>
        <a:lstStyle/>
        <a:p>
          <a:endParaRPr lang="en-US"/>
        </a:p>
      </dgm:t>
    </dgm:pt>
    <dgm:pt modelId="{EE9B1E3F-ACC3-4C18-A177-050444B07AC5}">
      <dgm:prSet/>
      <dgm:spPr/>
      <dgm:t>
        <a:bodyPr/>
        <a:lstStyle/>
        <a:p>
          <a:r>
            <a:rPr lang="en-US" dirty="0"/>
            <a:t>Transport</a:t>
          </a:r>
        </a:p>
      </dgm:t>
    </dgm:pt>
    <dgm:pt modelId="{39698C45-8CF9-49A6-A48D-D0006F16F5B2}" type="parTrans" cxnId="{AC2D0DB2-88BB-4075-BDD2-2A7536E464ED}">
      <dgm:prSet/>
      <dgm:spPr/>
      <dgm:t>
        <a:bodyPr/>
        <a:lstStyle/>
        <a:p>
          <a:endParaRPr lang="en-US"/>
        </a:p>
      </dgm:t>
    </dgm:pt>
    <dgm:pt modelId="{7833E9EF-737D-4459-A302-6780F701D8CE}" type="sibTrans" cxnId="{AC2D0DB2-88BB-4075-BDD2-2A7536E464ED}">
      <dgm:prSet/>
      <dgm:spPr/>
      <dgm:t>
        <a:bodyPr/>
        <a:lstStyle/>
        <a:p>
          <a:endParaRPr lang="en-US"/>
        </a:p>
      </dgm:t>
    </dgm:pt>
    <dgm:pt modelId="{20C14775-88EC-460E-841A-56B265BFFB98}">
      <dgm:prSet/>
      <dgm:spPr/>
      <dgm:t>
        <a:bodyPr/>
        <a:lstStyle/>
        <a:p>
          <a:r>
            <a:rPr lang="en-US" dirty="0"/>
            <a:t>Network</a:t>
          </a:r>
        </a:p>
      </dgm:t>
    </dgm:pt>
    <dgm:pt modelId="{1312035A-EBEF-4F8F-B773-6109BB1112A4}" type="parTrans" cxnId="{0E5A18D3-4E98-4E35-A4F9-ED42D08798B9}">
      <dgm:prSet/>
      <dgm:spPr/>
      <dgm:t>
        <a:bodyPr/>
        <a:lstStyle/>
        <a:p>
          <a:endParaRPr lang="en-US"/>
        </a:p>
      </dgm:t>
    </dgm:pt>
    <dgm:pt modelId="{65A61FC3-B21C-47F4-80A8-B8832E99DDE9}" type="sibTrans" cxnId="{0E5A18D3-4E98-4E35-A4F9-ED42D08798B9}">
      <dgm:prSet/>
      <dgm:spPr/>
      <dgm:t>
        <a:bodyPr/>
        <a:lstStyle/>
        <a:p>
          <a:endParaRPr lang="en-US"/>
        </a:p>
      </dgm:t>
    </dgm:pt>
    <dgm:pt modelId="{86B70BAF-0857-438F-BD13-5449D405FA9D}">
      <dgm:prSet/>
      <dgm:spPr/>
      <dgm:t>
        <a:bodyPr/>
        <a:lstStyle/>
        <a:p>
          <a:r>
            <a:rPr lang="en-US" dirty="0"/>
            <a:t>Data Link</a:t>
          </a:r>
        </a:p>
      </dgm:t>
    </dgm:pt>
    <dgm:pt modelId="{FF68B0A7-E423-4A38-B8DE-84CE4C09A409}" type="parTrans" cxnId="{71C6511F-B32F-4F61-A598-AFC7616855A5}">
      <dgm:prSet/>
      <dgm:spPr/>
      <dgm:t>
        <a:bodyPr/>
        <a:lstStyle/>
        <a:p>
          <a:endParaRPr lang="en-US"/>
        </a:p>
      </dgm:t>
    </dgm:pt>
    <dgm:pt modelId="{06949EAC-55DB-446A-B570-204718514971}" type="sibTrans" cxnId="{71C6511F-B32F-4F61-A598-AFC7616855A5}">
      <dgm:prSet/>
      <dgm:spPr/>
      <dgm:t>
        <a:bodyPr/>
        <a:lstStyle/>
        <a:p>
          <a:endParaRPr lang="en-US"/>
        </a:p>
      </dgm:t>
    </dgm:pt>
    <dgm:pt modelId="{36C8875B-E6B0-41C1-81C5-8718F558AC33}">
      <dgm:prSet/>
      <dgm:spPr/>
      <dgm:t>
        <a:bodyPr/>
        <a:lstStyle/>
        <a:p>
          <a:r>
            <a:rPr lang="en-US" dirty="0"/>
            <a:t>Physical</a:t>
          </a:r>
        </a:p>
      </dgm:t>
    </dgm:pt>
    <dgm:pt modelId="{6CCC9DDA-7E31-46E6-85E0-F78308F4D5E8}" type="parTrans" cxnId="{BB0F2876-EED5-4EC7-8D2C-E1262FE4A253}">
      <dgm:prSet/>
      <dgm:spPr/>
      <dgm:t>
        <a:bodyPr/>
        <a:lstStyle/>
        <a:p>
          <a:endParaRPr lang="en-US"/>
        </a:p>
      </dgm:t>
    </dgm:pt>
    <dgm:pt modelId="{8C5F39E1-92E4-4C85-AE7A-D38D03F6198C}" type="sibTrans" cxnId="{BB0F2876-EED5-4EC7-8D2C-E1262FE4A253}">
      <dgm:prSet/>
      <dgm:spPr/>
      <dgm:t>
        <a:bodyPr/>
        <a:lstStyle/>
        <a:p>
          <a:endParaRPr lang="en-US"/>
        </a:p>
      </dgm:t>
    </dgm:pt>
    <dgm:pt modelId="{D84F1499-49EA-4512-9C7D-7D7BF41B2E8D}">
      <dgm:prSet/>
      <dgm:spPr/>
      <dgm:t>
        <a:bodyPr/>
        <a:lstStyle/>
        <a:p>
          <a:r>
            <a:rPr lang="en-US" dirty="0"/>
            <a:t>email</a:t>
          </a:r>
        </a:p>
      </dgm:t>
    </dgm:pt>
    <dgm:pt modelId="{42091064-C586-44D1-AAC2-58563B2E26B6}" type="parTrans" cxnId="{F1E04614-B5ED-400E-94DA-3D7CA3880B9F}">
      <dgm:prSet/>
      <dgm:spPr/>
      <dgm:t>
        <a:bodyPr/>
        <a:lstStyle/>
        <a:p>
          <a:endParaRPr lang="en-US"/>
        </a:p>
      </dgm:t>
    </dgm:pt>
    <dgm:pt modelId="{852E378A-713C-4D19-9B62-3C054D3119B2}" type="sibTrans" cxnId="{F1E04614-B5ED-400E-94DA-3D7CA3880B9F}">
      <dgm:prSet/>
      <dgm:spPr/>
      <dgm:t>
        <a:bodyPr/>
        <a:lstStyle/>
        <a:p>
          <a:endParaRPr lang="en-US"/>
        </a:p>
      </dgm:t>
    </dgm:pt>
    <dgm:pt modelId="{883CEF7D-A0DF-4F5F-9DB3-103F4A702E03}">
      <dgm:prSet/>
      <dgm:spPr/>
      <dgm:t>
        <a:bodyPr/>
        <a:lstStyle/>
        <a:p>
          <a:r>
            <a:rPr lang="en-US" dirty="0"/>
            <a:t>TCP / UDP</a:t>
          </a:r>
        </a:p>
      </dgm:t>
    </dgm:pt>
    <dgm:pt modelId="{86FA96AD-79A8-4E51-9A27-FA99B3DBBD47}" type="parTrans" cxnId="{9265A3E3-4AC9-466B-A6CE-FEEE58B42411}">
      <dgm:prSet/>
      <dgm:spPr/>
      <dgm:t>
        <a:bodyPr/>
        <a:lstStyle/>
        <a:p>
          <a:endParaRPr lang="en-US"/>
        </a:p>
      </dgm:t>
    </dgm:pt>
    <dgm:pt modelId="{1010EEDA-FD6C-4155-A914-5FC1BE9A3770}" type="sibTrans" cxnId="{9265A3E3-4AC9-466B-A6CE-FEEE58B42411}">
      <dgm:prSet/>
      <dgm:spPr/>
      <dgm:t>
        <a:bodyPr/>
        <a:lstStyle/>
        <a:p>
          <a:endParaRPr lang="en-US"/>
        </a:p>
      </dgm:t>
    </dgm:pt>
    <dgm:pt modelId="{1BA7837B-742C-4F17-A29D-B37BA2B41855}">
      <dgm:prSet/>
      <dgm:spPr/>
      <dgm:t>
        <a:bodyPr/>
        <a:lstStyle/>
        <a:p>
          <a:r>
            <a:rPr lang="en-US" dirty="0"/>
            <a:t>IP</a:t>
          </a:r>
        </a:p>
      </dgm:t>
    </dgm:pt>
    <dgm:pt modelId="{DCDF6D92-A38C-4C3C-B0E2-C38ABD373594}" type="parTrans" cxnId="{0D72A54B-135C-4B6E-8F9B-C3B568BBA5D9}">
      <dgm:prSet/>
      <dgm:spPr/>
      <dgm:t>
        <a:bodyPr/>
        <a:lstStyle/>
        <a:p>
          <a:endParaRPr lang="en-US"/>
        </a:p>
      </dgm:t>
    </dgm:pt>
    <dgm:pt modelId="{B27727A0-AC65-4241-836D-10F6A2FD6451}" type="sibTrans" cxnId="{0D72A54B-135C-4B6E-8F9B-C3B568BBA5D9}">
      <dgm:prSet/>
      <dgm:spPr/>
      <dgm:t>
        <a:bodyPr/>
        <a:lstStyle/>
        <a:p>
          <a:endParaRPr lang="en-US"/>
        </a:p>
      </dgm:t>
    </dgm:pt>
    <dgm:pt modelId="{EB91ED4F-745F-47FD-8CDE-C1BAD24AADF2}">
      <dgm:prSet/>
      <dgm:spPr/>
      <dgm:t>
        <a:bodyPr/>
        <a:lstStyle/>
        <a:p>
          <a:r>
            <a:rPr lang="en-US" dirty="0"/>
            <a:t>MAC</a:t>
          </a:r>
        </a:p>
      </dgm:t>
    </dgm:pt>
    <dgm:pt modelId="{D042FF37-A7CF-4C0B-BF73-C1DEFAEEA5B7}" type="parTrans" cxnId="{743D2226-8E40-456B-8365-BD390E03F4AE}">
      <dgm:prSet/>
      <dgm:spPr/>
      <dgm:t>
        <a:bodyPr/>
        <a:lstStyle/>
        <a:p>
          <a:endParaRPr lang="en-US"/>
        </a:p>
      </dgm:t>
    </dgm:pt>
    <dgm:pt modelId="{07AC1BBE-AA97-4825-8ED4-6C26203BD805}" type="sibTrans" cxnId="{743D2226-8E40-456B-8365-BD390E03F4AE}">
      <dgm:prSet/>
      <dgm:spPr/>
      <dgm:t>
        <a:bodyPr/>
        <a:lstStyle/>
        <a:p>
          <a:endParaRPr lang="en-US"/>
        </a:p>
      </dgm:t>
    </dgm:pt>
    <dgm:pt modelId="{BBB78404-D560-41BE-B81A-AC9FF8048D6B}">
      <dgm:prSet/>
      <dgm:spPr/>
      <dgm:t>
        <a:bodyPr/>
        <a:lstStyle/>
        <a:p>
          <a:r>
            <a:rPr lang="en-US" dirty="0"/>
            <a:t>Optical Fiber</a:t>
          </a:r>
        </a:p>
      </dgm:t>
    </dgm:pt>
    <dgm:pt modelId="{8A611E7E-BB28-4D0C-AA81-15F85B7A14EA}" type="parTrans" cxnId="{29E6ABA6-DCBF-42E2-9DD0-C2E9815D3265}">
      <dgm:prSet/>
      <dgm:spPr/>
      <dgm:t>
        <a:bodyPr/>
        <a:lstStyle/>
        <a:p>
          <a:endParaRPr lang="en-US"/>
        </a:p>
      </dgm:t>
    </dgm:pt>
    <dgm:pt modelId="{E936822C-C160-49F1-859C-747AFEE6B0D7}" type="sibTrans" cxnId="{29E6ABA6-DCBF-42E2-9DD0-C2E9815D3265}">
      <dgm:prSet/>
      <dgm:spPr/>
      <dgm:t>
        <a:bodyPr/>
        <a:lstStyle/>
        <a:p>
          <a:endParaRPr lang="en-US"/>
        </a:p>
      </dgm:t>
    </dgm:pt>
    <dgm:pt modelId="{48848B99-BB84-4588-B083-436EB163EC4A}" type="pres">
      <dgm:prSet presAssocID="{05317A65-8390-4E3C-8A24-9C1005BCEABA}" presName="Name0" presStyleCnt="0">
        <dgm:presLayoutVars>
          <dgm:dir/>
          <dgm:animLvl val="lvl"/>
          <dgm:resizeHandles val="exact"/>
        </dgm:presLayoutVars>
      </dgm:prSet>
      <dgm:spPr/>
    </dgm:pt>
    <dgm:pt modelId="{3599783D-8C9C-4272-BE50-A77DD8961FD5}" type="pres">
      <dgm:prSet presAssocID="{01B965F8-E325-43B3-80B3-B9D1E0388BA4}" presName="Name8" presStyleCnt="0"/>
      <dgm:spPr/>
    </dgm:pt>
    <dgm:pt modelId="{82BBD218-FA13-4930-9104-4D5E4E8BB4AA}" type="pres">
      <dgm:prSet presAssocID="{01B965F8-E325-43B3-80B3-B9D1E0388BA4}" presName="acctBkgd" presStyleLbl="alignAcc1" presStyleIdx="0" presStyleCnt="5" custLinFactNeighborX="-2" custLinFactNeighborY="-11653"/>
      <dgm:spPr/>
    </dgm:pt>
    <dgm:pt modelId="{4B284091-7C51-4076-96B9-E0A71BAE262C}" type="pres">
      <dgm:prSet presAssocID="{01B965F8-E325-43B3-80B3-B9D1E0388BA4}" presName="acctTx" presStyleLbl="alignAcc1" presStyleIdx="0" presStyleCnt="5">
        <dgm:presLayoutVars>
          <dgm:bulletEnabled val="1"/>
        </dgm:presLayoutVars>
      </dgm:prSet>
      <dgm:spPr/>
    </dgm:pt>
    <dgm:pt modelId="{F85CDF10-39C2-46A2-8391-0CE436FA199A}" type="pres">
      <dgm:prSet presAssocID="{01B965F8-E325-43B3-80B3-B9D1E0388BA4}" presName="level" presStyleLbl="node1" presStyleIdx="0" presStyleCnt="5">
        <dgm:presLayoutVars>
          <dgm:chMax val="1"/>
          <dgm:bulletEnabled val="1"/>
        </dgm:presLayoutVars>
      </dgm:prSet>
      <dgm:spPr/>
    </dgm:pt>
    <dgm:pt modelId="{BE67B5CE-5B44-426C-B61C-90F054BD44EA}" type="pres">
      <dgm:prSet presAssocID="{01B965F8-E325-43B3-80B3-B9D1E0388BA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45206F7-2099-4A73-A717-F45F03DF6EA4}" type="pres">
      <dgm:prSet presAssocID="{EE9B1E3F-ACC3-4C18-A177-050444B07AC5}" presName="Name8" presStyleCnt="0"/>
      <dgm:spPr/>
    </dgm:pt>
    <dgm:pt modelId="{4FE0F4E2-F7E6-431D-A47D-1291F4AFB752}" type="pres">
      <dgm:prSet presAssocID="{EE9B1E3F-ACC3-4C18-A177-050444B07AC5}" presName="acctBkgd" presStyleLbl="alignAcc1" presStyleIdx="1" presStyleCnt="5"/>
      <dgm:spPr/>
    </dgm:pt>
    <dgm:pt modelId="{C210C8C2-0021-4A98-BCBE-0FC457D0B2F0}" type="pres">
      <dgm:prSet presAssocID="{EE9B1E3F-ACC3-4C18-A177-050444B07AC5}" presName="acctTx" presStyleLbl="alignAcc1" presStyleIdx="1" presStyleCnt="5">
        <dgm:presLayoutVars>
          <dgm:bulletEnabled val="1"/>
        </dgm:presLayoutVars>
      </dgm:prSet>
      <dgm:spPr/>
    </dgm:pt>
    <dgm:pt modelId="{FC6F584A-AD0E-4730-998D-8ABD404CE799}" type="pres">
      <dgm:prSet presAssocID="{EE9B1E3F-ACC3-4C18-A177-050444B07AC5}" presName="level" presStyleLbl="node1" presStyleIdx="1" presStyleCnt="5">
        <dgm:presLayoutVars>
          <dgm:chMax val="1"/>
          <dgm:bulletEnabled val="1"/>
        </dgm:presLayoutVars>
      </dgm:prSet>
      <dgm:spPr/>
    </dgm:pt>
    <dgm:pt modelId="{4A76D2DF-0DF0-4799-B442-856F946E7A06}" type="pres">
      <dgm:prSet presAssocID="{EE9B1E3F-ACC3-4C18-A177-050444B07A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59BF7CB-9F8F-4446-9317-D1219B0B9809}" type="pres">
      <dgm:prSet presAssocID="{20C14775-88EC-460E-841A-56B265BFFB98}" presName="Name8" presStyleCnt="0"/>
      <dgm:spPr/>
    </dgm:pt>
    <dgm:pt modelId="{5C850DA3-F584-4D70-A6C2-F995F4B06604}" type="pres">
      <dgm:prSet presAssocID="{20C14775-88EC-460E-841A-56B265BFFB98}" presName="acctBkgd" presStyleLbl="alignAcc1" presStyleIdx="2" presStyleCnt="5"/>
      <dgm:spPr/>
    </dgm:pt>
    <dgm:pt modelId="{1B8C6D37-EC47-4FC7-B4C8-62A5E375D226}" type="pres">
      <dgm:prSet presAssocID="{20C14775-88EC-460E-841A-56B265BFFB98}" presName="acctTx" presStyleLbl="alignAcc1" presStyleIdx="2" presStyleCnt="5">
        <dgm:presLayoutVars>
          <dgm:bulletEnabled val="1"/>
        </dgm:presLayoutVars>
      </dgm:prSet>
      <dgm:spPr/>
    </dgm:pt>
    <dgm:pt modelId="{BAB99F91-EF47-40CC-9F92-817473FFE42C}" type="pres">
      <dgm:prSet presAssocID="{20C14775-88EC-460E-841A-56B265BFFB98}" presName="level" presStyleLbl="node1" presStyleIdx="2" presStyleCnt="5">
        <dgm:presLayoutVars>
          <dgm:chMax val="1"/>
          <dgm:bulletEnabled val="1"/>
        </dgm:presLayoutVars>
      </dgm:prSet>
      <dgm:spPr/>
    </dgm:pt>
    <dgm:pt modelId="{D6DEE30D-0327-46E4-B2B0-3B869FEF4E2D}" type="pres">
      <dgm:prSet presAssocID="{20C14775-88EC-460E-841A-56B265BFFB9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300AC1F-3E2F-4B54-8364-270832E24326}" type="pres">
      <dgm:prSet presAssocID="{86B70BAF-0857-438F-BD13-5449D405FA9D}" presName="Name8" presStyleCnt="0"/>
      <dgm:spPr/>
    </dgm:pt>
    <dgm:pt modelId="{93C0EA17-526D-4930-9A43-5039BB418FFA}" type="pres">
      <dgm:prSet presAssocID="{86B70BAF-0857-438F-BD13-5449D405FA9D}" presName="acctBkgd" presStyleLbl="alignAcc1" presStyleIdx="3" presStyleCnt="5"/>
      <dgm:spPr/>
    </dgm:pt>
    <dgm:pt modelId="{8A5E49C8-8650-4A3D-BD70-FABFE01E0002}" type="pres">
      <dgm:prSet presAssocID="{86B70BAF-0857-438F-BD13-5449D405FA9D}" presName="acctTx" presStyleLbl="alignAcc1" presStyleIdx="3" presStyleCnt="5">
        <dgm:presLayoutVars>
          <dgm:bulletEnabled val="1"/>
        </dgm:presLayoutVars>
      </dgm:prSet>
      <dgm:spPr/>
    </dgm:pt>
    <dgm:pt modelId="{93DC5666-91A6-4E83-980C-CD12F0C69674}" type="pres">
      <dgm:prSet presAssocID="{86B70BAF-0857-438F-BD13-5449D405FA9D}" presName="level" presStyleLbl="node1" presStyleIdx="3" presStyleCnt="5">
        <dgm:presLayoutVars>
          <dgm:chMax val="1"/>
          <dgm:bulletEnabled val="1"/>
        </dgm:presLayoutVars>
      </dgm:prSet>
      <dgm:spPr/>
    </dgm:pt>
    <dgm:pt modelId="{40995269-42C8-4C25-B0FB-C0117C36BF23}" type="pres">
      <dgm:prSet presAssocID="{86B70BAF-0857-438F-BD13-5449D405FA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F5A5A5D-8E22-487F-BA6B-E4650454E28F}" type="pres">
      <dgm:prSet presAssocID="{36C8875B-E6B0-41C1-81C5-8718F558AC33}" presName="Name8" presStyleCnt="0"/>
      <dgm:spPr/>
    </dgm:pt>
    <dgm:pt modelId="{33F915BE-73F4-4051-B276-92E72B942D8C}" type="pres">
      <dgm:prSet presAssocID="{36C8875B-E6B0-41C1-81C5-8718F558AC33}" presName="acctBkgd" presStyleLbl="alignAcc1" presStyleIdx="4" presStyleCnt="5"/>
      <dgm:spPr/>
    </dgm:pt>
    <dgm:pt modelId="{8A96F2CE-439A-4247-AC3F-B194F4531BB5}" type="pres">
      <dgm:prSet presAssocID="{36C8875B-E6B0-41C1-81C5-8718F558AC33}" presName="acctTx" presStyleLbl="alignAcc1" presStyleIdx="4" presStyleCnt="5">
        <dgm:presLayoutVars>
          <dgm:bulletEnabled val="1"/>
        </dgm:presLayoutVars>
      </dgm:prSet>
      <dgm:spPr/>
    </dgm:pt>
    <dgm:pt modelId="{3B0EB17F-EC52-4B69-B3FD-0828D8B51AD9}" type="pres">
      <dgm:prSet presAssocID="{36C8875B-E6B0-41C1-81C5-8718F558AC33}" presName="level" presStyleLbl="node1" presStyleIdx="4" presStyleCnt="5">
        <dgm:presLayoutVars>
          <dgm:chMax val="1"/>
          <dgm:bulletEnabled val="1"/>
        </dgm:presLayoutVars>
      </dgm:prSet>
      <dgm:spPr/>
    </dgm:pt>
    <dgm:pt modelId="{2F2472AA-CE4C-4F45-A232-24D33470F788}" type="pres">
      <dgm:prSet presAssocID="{36C8875B-E6B0-41C1-81C5-8718F558AC3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7AF2B0D-9DE0-4250-A58D-6BABD0D7C068}" type="presOf" srcId="{01B965F8-E325-43B3-80B3-B9D1E0388BA4}" destId="{F85CDF10-39C2-46A2-8391-0CE436FA199A}" srcOrd="0" destOrd="0" presId="urn:microsoft.com/office/officeart/2005/8/layout/pyramid1"/>
    <dgm:cxn modelId="{0CDA4D0F-1864-4123-9E7B-C72793536D18}" type="presOf" srcId="{EE9B1E3F-ACC3-4C18-A177-050444B07AC5}" destId="{4A76D2DF-0DF0-4799-B442-856F946E7A06}" srcOrd="1" destOrd="0" presId="urn:microsoft.com/office/officeart/2005/8/layout/pyramid1"/>
    <dgm:cxn modelId="{F1E04614-B5ED-400E-94DA-3D7CA3880B9F}" srcId="{01B965F8-E325-43B3-80B3-B9D1E0388BA4}" destId="{D84F1499-49EA-4512-9C7D-7D7BF41B2E8D}" srcOrd="0" destOrd="0" parTransId="{42091064-C586-44D1-AAC2-58563B2E26B6}" sibTransId="{852E378A-713C-4D19-9B62-3C054D3119B2}"/>
    <dgm:cxn modelId="{72E1FB14-BA45-4497-A8AE-FFCE6987F1EB}" type="presOf" srcId="{BBB78404-D560-41BE-B81A-AC9FF8048D6B}" destId="{8A96F2CE-439A-4247-AC3F-B194F4531BB5}" srcOrd="1" destOrd="0" presId="urn:microsoft.com/office/officeart/2005/8/layout/pyramid1"/>
    <dgm:cxn modelId="{DAC3771D-3153-4E17-81A0-9065EE6AB48A}" type="presOf" srcId="{20C14775-88EC-460E-841A-56B265BFFB98}" destId="{D6DEE30D-0327-46E4-B2B0-3B869FEF4E2D}" srcOrd="1" destOrd="0" presId="urn:microsoft.com/office/officeart/2005/8/layout/pyramid1"/>
    <dgm:cxn modelId="{71C6511F-B32F-4F61-A598-AFC7616855A5}" srcId="{05317A65-8390-4E3C-8A24-9C1005BCEABA}" destId="{86B70BAF-0857-438F-BD13-5449D405FA9D}" srcOrd="3" destOrd="0" parTransId="{FF68B0A7-E423-4A38-B8DE-84CE4C09A409}" sibTransId="{06949EAC-55DB-446A-B570-204718514971}"/>
    <dgm:cxn modelId="{6FB26F22-8C66-46FE-9B9F-EF4069705500}" type="presOf" srcId="{36C8875B-E6B0-41C1-81C5-8718F558AC33}" destId="{2F2472AA-CE4C-4F45-A232-24D33470F788}" srcOrd="1" destOrd="0" presId="urn:microsoft.com/office/officeart/2005/8/layout/pyramid1"/>
    <dgm:cxn modelId="{743D2226-8E40-456B-8365-BD390E03F4AE}" srcId="{86B70BAF-0857-438F-BD13-5449D405FA9D}" destId="{EB91ED4F-745F-47FD-8CDE-C1BAD24AADF2}" srcOrd="0" destOrd="0" parTransId="{D042FF37-A7CF-4C0B-BF73-C1DEFAEEA5B7}" sibTransId="{07AC1BBE-AA97-4825-8ED4-6C26203BD805}"/>
    <dgm:cxn modelId="{ABB96931-15D5-4A2D-BD9C-8C477775FAFA}" type="presOf" srcId="{86B70BAF-0857-438F-BD13-5449D405FA9D}" destId="{40995269-42C8-4C25-B0FB-C0117C36BF23}" srcOrd="1" destOrd="0" presId="urn:microsoft.com/office/officeart/2005/8/layout/pyramid1"/>
    <dgm:cxn modelId="{34345833-A40C-4F5E-9318-CD4E14001C94}" type="presOf" srcId="{1BA7837B-742C-4F17-A29D-B37BA2B41855}" destId="{5C850DA3-F584-4D70-A6C2-F995F4B06604}" srcOrd="0" destOrd="0" presId="urn:microsoft.com/office/officeart/2005/8/layout/pyramid1"/>
    <dgm:cxn modelId="{3A8A8D35-E55A-4CFB-BF5C-F16088D49480}" type="presOf" srcId="{D84F1499-49EA-4512-9C7D-7D7BF41B2E8D}" destId="{4B284091-7C51-4076-96B9-E0A71BAE262C}" srcOrd="1" destOrd="0" presId="urn:microsoft.com/office/officeart/2005/8/layout/pyramid1"/>
    <dgm:cxn modelId="{0D72A54B-135C-4B6E-8F9B-C3B568BBA5D9}" srcId="{20C14775-88EC-460E-841A-56B265BFFB98}" destId="{1BA7837B-742C-4F17-A29D-B37BA2B41855}" srcOrd="0" destOrd="0" parTransId="{DCDF6D92-A38C-4C3C-B0E2-C38ABD373594}" sibTransId="{B27727A0-AC65-4241-836D-10F6A2FD6451}"/>
    <dgm:cxn modelId="{BB0F2876-EED5-4EC7-8D2C-E1262FE4A253}" srcId="{05317A65-8390-4E3C-8A24-9C1005BCEABA}" destId="{36C8875B-E6B0-41C1-81C5-8718F558AC33}" srcOrd="4" destOrd="0" parTransId="{6CCC9DDA-7E31-46E6-85E0-F78308F4D5E8}" sibTransId="{8C5F39E1-92E4-4C85-AE7A-D38D03F6198C}"/>
    <dgm:cxn modelId="{792B2D78-EE59-4A99-B1FE-62E6A7AAC8FA}" type="presOf" srcId="{20C14775-88EC-460E-841A-56B265BFFB98}" destId="{BAB99F91-EF47-40CC-9F92-817473FFE42C}" srcOrd="0" destOrd="0" presId="urn:microsoft.com/office/officeart/2005/8/layout/pyramid1"/>
    <dgm:cxn modelId="{11778D59-273B-4658-AFED-8C32C12E4971}" type="presOf" srcId="{05317A65-8390-4E3C-8A24-9C1005BCEABA}" destId="{48848B99-BB84-4588-B083-436EB163EC4A}" srcOrd="0" destOrd="0" presId="urn:microsoft.com/office/officeart/2005/8/layout/pyramid1"/>
    <dgm:cxn modelId="{335D117F-D7CA-4FDF-ABC9-4DBE63B34CBC}" type="presOf" srcId="{01B965F8-E325-43B3-80B3-B9D1E0388BA4}" destId="{BE67B5CE-5B44-426C-B61C-90F054BD44EA}" srcOrd="1" destOrd="0" presId="urn:microsoft.com/office/officeart/2005/8/layout/pyramid1"/>
    <dgm:cxn modelId="{DE2FC481-5317-4AD8-B1E5-862567D0ED3C}" type="presOf" srcId="{1BA7837B-742C-4F17-A29D-B37BA2B41855}" destId="{1B8C6D37-EC47-4FC7-B4C8-62A5E375D226}" srcOrd="1" destOrd="0" presId="urn:microsoft.com/office/officeart/2005/8/layout/pyramid1"/>
    <dgm:cxn modelId="{5F4A1485-F1A1-4528-9495-ABBDC363BD6A}" type="presOf" srcId="{EB91ED4F-745F-47FD-8CDE-C1BAD24AADF2}" destId="{8A5E49C8-8650-4A3D-BD70-FABFE01E0002}" srcOrd="1" destOrd="0" presId="urn:microsoft.com/office/officeart/2005/8/layout/pyramid1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85043C8F-6863-420F-8A25-25802206158C}" type="presOf" srcId="{D84F1499-49EA-4512-9C7D-7D7BF41B2E8D}" destId="{82BBD218-FA13-4930-9104-4D5E4E8BB4AA}" srcOrd="0" destOrd="0" presId="urn:microsoft.com/office/officeart/2005/8/layout/pyramid1"/>
    <dgm:cxn modelId="{735070A2-7200-4119-A01A-4A1B1EDD0E9A}" type="presOf" srcId="{883CEF7D-A0DF-4F5F-9DB3-103F4A702E03}" destId="{4FE0F4E2-F7E6-431D-A47D-1291F4AFB752}" srcOrd="0" destOrd="0" presId="urn:microsoft.com/office/officeart/2005/8/layout/pyramid1"/>
    <dgm:cxn modelId="{E15079A6-A0C6-4305-A7DE-F23493CEEE66}" type="presOf" srcId="{86B70BAF-0857-438F-BD13-5449D405FA9D}" destId="{93DC5666-91A6-4E83-980C-CD12F0C69674}" srcOrd="0" destOrd="0" presId="urn:microsoft.com/office/officeart/2005/8/layout/pyramid1"/>
    <dgm:cxn modelId="{29E6ABA6-DCBF-42E2-9DD0-C2E9815D3265}" srcId="{36C8875B-E6B0-41C1-81C5-8718F558AC33}" destId="{BBB78404-D560-41BE-B81A-AC9FF8048D6B}" srcOrd="0" destOrd="0" parTransId="{8A611E7E-BB28-4D0C-AA81-15F85B7A14EA}" sibTransId="{E936822C-C160-49F1-859C-747AFEE6B0D7}"/>
    <dgm:cxn modelId="{C1C215AB-E61C-4423-A811-0FB91CC2A88E}" type="presOf" srcId="{BBB78404-D560-41BE-B81A-AC9FF8048D6B}" destId="{33F915BE-73F4-4051-B276-92E72B942D8C}" srcOrd="0" destOrd="0" presId="urn:microsoft.com/office/officeart/2005/8/layout/pyramid1"/>
    <dgm:cxn modelId="{4A2DF6B1-6310-42E0-900B-AE3CF91E69C4}" type="presOf" srcId="{EB91ED4F-745F-47FD-8CDE-C1BAD24AADF2}" destId="{93C0EA17-526D-4930-9A43-5039BB418FFA}" srcOrd="0" destOrd="0" presId="urn:microsoft.com/office/officeart/2005/8/layout/pyramid1"/>
    <dgm:cxn modelId="{AC2D0DB2-88BB-4075-BDD2-2A7536E464ED}" srcId="{05317A65-8390-4E3C-8A24-9C1005BCEABA}" destId="{EE9B1E3F-ACC3-4C18-A177-050444B07AC5}" srcOrd="1" destOrd="0" parTransId="{39698C45-8CF9-49A6-A48D-D0006F16F5B2}" sibTransId="{7833E9EF-737D-4459-A302-6780F701D8CE}"/>
    <dgm:cxn modelId="{0E5A18D3-4E98-4E35-A4F9-ED42D08798B9}" srcId="{05317A65-8390-4E3C-8A24-9C1005BCEABA}" destId="{20C14775-88EC-460E-841A-56B265BFFB98}" srcOrd="2" destOrd="0" parTransId="{1312035A-EBEF-4F8F-B773-6109BB1112A4}" sibTransId="{65A61FC3-B21C-47F4-80A8-B8832E99DDE9}"/>
    <dgm:cxn modelId="{5FD579E2-674B-442D-B12D-5706022C58FB}" type="presOf" srcId="{883CEF7D-A0DF-4F5F-9DB3-103F4A702E03}" destId="{C210C8C2-0021-4A98-BCBE-0FC457D0B2F0}" srcOrd="1" destOrd="0" presId="urn:microsoft.com/office/officeart/2005/8/layout/pyramid1"/>
    <dgm:cxn modelId="{9265A3E3-4AC9-466B-A6CE-FEEE58B42411}" srcId="{EE9B1E3F-ACC3-4C18-A177-050444B07AC5}" destId="{883CEF7D-A0DF-4F5F-9DB3-103F4A702E03}" srcOrd="0" destOrd="0" parTransId="{86FA96AD-79A8-4E51-9A27-FA99B3DBBD47}" sibTransId="{1010EEDA-FD6C-4155-A914-5FC1BE9A3770}"/>
    <dgm:cxn modelId="{32BA59EE-FA9E-4AC1-8FBC-3B0CD0FDE56E}" type="presOf" srcId="{36C8875B-E6B0-41C1-81C5-8718F558AC33}" destId="{3B0EB17F-EC52-4B69-B3FD-0828D8B51AD9}" srcOrd="0" destOrd="0" presId="urn:microsoft.com/office/officeart/2005/8/layout/pyramid1"/>
    <dgm:cxn modelId="{10ADE3F5-231A-4663-96DB-C997D0DD513B}" type="presOf" srcId="{EE9B1E3F-ACC3-4C18-A177-050444B07AC5}" destId="{FC6F584A-AD0E-4730-998D-8ABD404CE799}" srcOrd="0" destOrd="0" presId="urn:microsoft.com/office/officeart/2005/8/layout/pyramid1"/>
    <dgm:cxn modelId="{975A82D4-504C-426C-834D-59FBDEFC9727}" type="presParOf" srcId="{48848B99-BB84-4588-B083-436EB163EC4A}" destId="{3599783D-8C9C-4272-BE50-A77DD8961FD5}" srcOrd="0" destOrd="0" presId="urn:microsoft.com/office/officeart/2005/8/layout/pyramid1"/>
    <dgm:cxn modelId="{F4904A68-6913-4C42-BA05-BAA0D646DBCB}" type="presParOf" srcId="{3599783D-8C9C-4272-BE50-A77DD8961FD5}" destId="{82BBD218-FA13-4930-9104-4D5E4E8BB4AA}" srcOrd="0" destOrd="0" presId="urn:microsoft.com/office/officeart/2005/8/layout/pyramid1"/>
    <dgm:cxn modelId="{DBAEEC1C-AD12-46D0-913F-D2206BCA90BF}" type="presParOf" srcId="{3599783D-8C9C-4272-BE50-A77DD8961FD5}" destId="{4B284091-7C51-4076-96B9-E0A71BAE262C}" srcOrd="1" destOrd="0" presId="urn:microsoft.com/office/officeart/2005/8/layout/pyramid1"/>
    <dgm:cxn modelId="{C9CC94F4-7C27-47EB-BA8D-3BFB502CA7FC}" type="presParOf" srcId="{3599783D-8C9C-4272-BE50-A77DD8961FD5}" destId="{F85CDF10-39C2-46A2-8391-0CE436FA199A}" srcOrd="2" destOrd="0" presId="urn:microsoft.com/office/officeart/2005/8/layout/pyramid1"/>
    <dgm:cxn modelId="{2473B351-B8D1-454A-AE30-1CE461F84A2E}" type="presParOf" srcId="{3599783D-8C9C-4272-BE50-A77DD8961FD5}" destId="{BE67B5CE-5B44-426C-B61C-90F054BD44EA}" srcOrd="3" destOrd="0" presId="urn:microsoft.com/office/officeart/2005/8/layout/pyramid1"/>
    <dgm:cxn modelId="{D330FF88-7B7F-45E9-B45C-6293DBC2FB83}" type="presParOf" srcId="{48848B99-BB84-4588-B083-436EB163EC4A}" destId="{645206F7-2099-4A73-A717-F45F03DF6EA4}" srcOrd="1" destOrd="0" presId="urn:microsoft.com/office/officeart/2005/8/layout/pyramid1"/>
    <dgm:cxn modelId="{09168495-F39E-4CBC-A53D-C69B8ACF2B94}" type="presParOf" srcId="{645206F7-2099-4A73-A717-F45F03DF6EA4}" destId="{4FE0F4E2-F7E6-431D-A47D-1291F4AFB752}" srcOrd="0" destOrd="0" presId="urn:microsoft.com/office/officeart/2005/8/layout/pyramid1"/>
    <dgm:cxn modelId="{0BA09AF9-635E-4236-9116-59035355B8BB}" type="presParOf" srcId="{645206F7-2099-4A73-A717-F45F03DF6EA4}" destId="{C210C8C2-0021-4A98-BCBE-0FC457D0B2F0}" srcOrd="1" destOrd="0" presId="urn:microsoft.com/office/officeart/2005/8/layout/pyramid1"/>
    <dgm:cxn modelId="{79508049-D8F9-4F77-A978-FE7DD54A57E2}" type="presParOf" srcId="{645206F7-2099-4A73-A717-F45F03DF6EA4}" destId="{FC6F584A-AD0E-4730-998D-8ABD404CE799}" srcOrd="2" destOrd="0" presId="urn:microsoft.com/office/officeart/2005/8/layout/pyramid1"/>
    <dgm:cxn modelId="{8F4821E4-3241-47DD-A2D5-A050D506D37D}" type="presParOf" srcId="{645206F7-2099-4A73-A717-F45F03DF6EA4}" destId="{4A76D2DF-0DF0-4799-B442-856F946E7A06}" srcOrd="3" destOrd="0" presId="urn:microsoft.com/office/officeart/2005/8/layout/pyramid1"/>
    <dgm:cxn modelId="{EC5E44F1-AB83-44CF-9EB9-EF699CD37129}" type="presParOf" srcId="{48848B99-BB84-4588-B083-436EB163EC4A}" destId="{D59BF7CB-9F8F-4446-9317-D1219B0B9809}" srcOrd="2" destOrd="0" presId="urn:microsoft.com/office/officeart/2005/8/layout/pyramid1"/>
    <dgm:cxn modelId="{0D29C5A7-AFDC-4A22-99E0-6E67D8718A09}" type="presParOf" srcId="{D59BF7CB-9F8F-4446-9317-D1219B0B9809}" destId="{5C850DA3-F584-4D70-A6C2-F995F4B06604}" srcOrd="0" destOrd="0" presId="urn:microsoft.com/office/officeart/2005/8/layout/pyramid1"/>
    <dgm:cxn modelId="{1A026E59-BE8A-4F8C-9595-22AD7D30CEC5}" type="presParOf" srcId="{D59BF7CB-9F8F-4446-9317-D1219B0B9809}" destId="{1B8C6D37-EC47-4FC7-B4C8-62A5E375D226}" srcOrd="1" destOrd="0" presId="urn:microsoft.com/office/officeart/2005/8/layout/pyramid1"/>
    <dgm:cxn modelId="{EA3B854F-1DDF-42EB-AD8B-87EA6D5B4B1C}" type="presParOf" srcId="{D59BF7CB-9F8F-4446-9317-D1219B0B9809}" destId="{BAB99F91-EF47-40CC-9F92-817473FFE42C}" srcOrd="2" destOrd="0" presId="urn:microsoft.com/office/officeart/2005/8/layout/pyramid1"/>
    <dgm:cxn modelId="{A45B7F09-CA41-4573-B639-C5074891E3F3}" type="presParOf" srcId="{D59BF7CB-9F8F-4446-9317-D1219B0B9809}" destId="{D6DEE30D-0327-46E4-B2B0-3B869FEF4E2D}" srcOrd="3" destOrd="0" presId="urn:microsoft.com/office/officeart/2005/8/layout/pyramid1"/>
    <dgm:cxn modelId="{EA1899A1-463C-477D-BEC1-C2E300091197}" type="presParOf" srcId="{48848B99-BB84-4588-B083-436EB163EC4A}" destId="{3300AC1F-3E2F-4B54-8364-270832E24326}" srcOrd="3" destOrd="0" presId="urn:microsoft.com/office/officeart/2005/8/layout/pyramid1"/>
    <dgm:cxn modelId="{E914A941-9406-4018-8D29-D93C94BFC769}" type="presParOf" srcId="{3300AC1F-3E2F-4B54-8364-270832E24326}" destId="{93C0EA17-526D-4930-9A43-5039BB418FFA}" srcOrd="0" destOrd="0" presId="urn:microsoft.com/office/officeart/2005/8/layout/pyramid1"/>
    <dgm:cxn modelId="{993E0CF0-563C-449F-9125-157556A4E23C}" type="presParOf" srcId="{3300AC1F-3E2F-4B54-8364-270832E24326}" destId="{8A5E49C8-8650-4A3D-BD70-FABFE01E0002}" srcOrd="1" destOrd="0" presId="urn:microsoft.com/office/officeart/2005/8/layout/pyramid1"/>
    <dgm:cxn modelId="{7491260E-798E-4BF8-924A-392081D1C178}" type="presParOf" srcId="{3300AC1F-3E2F-4B54-8364-270832E24326}" destId="{93DC5666-91A6-4E83-980C-CD12F0C69674}" srcOrd="2" destOrd="0" presId="urn:microsoft.com/office/officeart/2005/8/layout/pyramid1"/>
    <dgm:cxn modelId="{14CF913F-233D-4452-A54A-E60D2CBE9165}" type="presParOf" srcId="{3300AC1F-3E2F-4B54-8364-270832E24326}" destId="{40995269-42C8-4C25-B0FB-C0117C36BF23}" srcOrd="3" destOrd="0" presId="urn:microsoft.com/office/officeart/2005/8/layout/pyramid1"/>
    <dgm:cxn modelId="{831590C9-5395-4077-9570-42D449452B86}" type="presParOf" srcId="{48848B99-BB84-4588-B083-436EB163EC4A}" destId="{2F5A5A5D-8E22-487F-BA6B-E4650454E28F}" srcOrd="4" destOrd="0" presId="urn:microsoft.com/office/officeart/2005/8/layout/pyramid1"/>
    <dgm:cxn modelId="{97547488-D612-47F5-B9F4-BFE7D000D9D4}" type="presParOf" srcId="{2F5A5A5D-8E22-487F-BA6B-E4650454E28F}" destId="{33F915BE-73F4-4051-B276-92E72B942D8C}" srcOrd="0" destOrd="0" presId="urn:microsoft.com/office/officeart/2005/8/layout/pyramid1"/>
    <dgm:cxn modelId="{3C6514E5-CEA3-432B-97BF-D3B4F24F8E10}" type="presParOf" srcId="{2F5A5A5D-8E22-487F-BA6B-E4650454E28F}" destId="{8A96F2CE-439A-4247-AC3F-B194F4531BB5}" srcOrd="1" destOrd="0" presId="urn:microsoft.com/office/officeart/2005/8/layout/pyramid1"/>
    <dgm:cxn modelId="{73DDE120-AC86-4D53-875E-6A52A4A8A1B2}" type="presParOf" srcId="{2F5A5A5D-8E22-487F-BA6B-E4650454E28F}" destId="{3B0EB17F-EC52-4B69-B3FD-0828D8B51AD9}" srcOrd="2" destOrd="0" presId="urn:microsoft.com/office/officeart/2005/8/layout/pyramid1"/>
    <dgm:cxn modelId="{B253897A-F68D-469F-9AA0-6EA5FC02121B}" type="presParOf" srcId="{2F5A5A5D-8E22-487F-BA6B-E4650454E28F}" destId="{2F2472AA-CE4C-4F45-A232-24D33470F788}" srcOrd="3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05/8/layout/pyramid1" loCatId="pyramid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01B965F8-E325-43B3-80B3-B9D1E0388BA4}">
      <dgm:prSet/>
      <dgm:spPr/>
      <dgm:t>
        <a:bodyPr/>
        <a:lstStyle/>
        <a:p>
          <a:r>
            <a:rPr lang="en-US" dirty="0"/>
            <a:t>Application</a:t>
          </a:r>
        </a:p>
      </dgm:t>
    </dgm:pt>
    <dgm:pt modelId="{54BC3EB5-4779-4295-B263-A5EE4BC01C72}" type="parTrans" cxnId="{AE30458B-DAD5-4515-A0A8-7AF405483E95}">
      <dgm:prSet/>
      <dgm:spPr/>
      <dgm:t>
        <a:bodyPr/>
        <a:lstStyle/>
        <a:p>
          <a:endParaRPr lang="en-US"/>
        </a:p>
      </dgm:t>
    </dgm:pt>
    <dgm:pt modelId="{D9FB109A-2592-4A30-94DA-80D89CA21E17}" type="sibTrans" cxnId="{AE30458B-DAD5-4515-A0A8-7AF405483E95}">
      <dgm:prSet/>
      <dgm:spPr/>
      <dgm:t>
        <a:bodyPr/>
        <a:lstStyle/>
        <a:p>
          <a:endParaRPr lang="en-US"/>
        </a:p>
      </dgm:t>
    </dgm:pt>
    <dgm:pt modelId="{EE9B1E3F-ACC3-4C18-A177-050444B07AC5}">
      <dgm:prSet/>
      <dgm:spPr/>
      <dgm:t>
        <a:bodyPr/>
        <a:lstStyle/>
        <a:p>
          <a:r>
            <a:rPr lang="en-US" dirty="0"/>
            <a:t>Transport</a:t>
          </a:r>
        </a:p>
      </dgm:t>
    </dgm:pt>
    <dgm:pt modelId="{39698C45-8CF9-49A6-A48D-D0006F16F5B2}" type="parTrans" cxnId="{AC2D0DB2-88BB-4075-BDD2-2A7536E464ED}">
      <dgm:prSet/>
      <dgm:spPr/>
      <dgm:t>
        <a:bodyPr/>
        <a:lstStyle/>
        <a:p>
          <a:endParaRPr lang="en-US"/>
        </a:p>
      </dgm:t>
    </dgm:pt>
    <dgm:pt modelId="{7833E9EF-737D-4459-A302-6780F701D8CE}" type="sibTrans" cxnId="{AC2D0DB2-88BB-4075-BDD2-2A7536E464ED}">
      <dgm:prSet/>
      <dgm:spPr/>
      <dgm:t>
        <a:bodyPr/>
        <a:lstStyle/>
        <a:p>
          <a:endParaRPr lang="en-US"/>
        </a:p>
      </dgm:t>
    </dgm:pt>
    <dgm:pt modelId="{20C14775-88EC-460E-841A-56B265BFFB98}">
      <dgm:prSet/>
      <dgm:spPr/>
      <dgm:t>
        <a:bodyPr/>
        <a:lstStyle/>
        <a:p>
          <a:r>
            <a:rPr lang="en-US" dirty="0"/>
            <a:t>Network</a:t>
          </a:r>
        </a:p>
      </dgm:t>
    </dgm:pt>
    <dgm:pt modelId="{1312035A-EBEF-4F8F-B773-6109BB1112A4}" type="parTrans" cxnId="{0E5A18D3-4E98-4E35-A4F9-ED42D08798B9}">
      <dgm:prSet/>
      <dgm:spPr/>
      <dgm:t>
        <a:bodyPr/>
        <a:lstStyle/>
        <a:p>
          <a:endParaRPr lang="en-US"/>
        </a:p>
      </dgm:t>
    </dgm:pt>
    <dgm:pt modelId="{65A61FC3-B21C-47F4-80A8-B8832E99DDE9}" type="sibTrans" cxnId="{0E5A18D3-4E98-4E35-A4F9-ED42D08798B9}">
      <dgm:prSet/>
      <dgm:spPr/>
      <dgm:t>
        <a:bodyPr/>
        <a:lstStyle/>
        <a:p>
          <a:endParaRPr lang="en-US"/>
        </a:p>
      </dgm:t>
    </dgm:pt>
    <dgm:pt modelId="{86B70BAF-0857-438F-BD13-5449D405FA9D}">
      <dgm:prSet/>
      <dgm:spPr/>
      <dgm:t>
        <a:bodyPr/>
        <a:lstStyle/>
        <a:p>
          <a:r>
            <a:rPr lang="en-US" dirty="0"/>
            <a:t>Data Link</a:t>
          </a:r>
        </a:p>
      </dgm:t>
    </dgm:pt>
    <dgm:pt modelId="{FF68B0A7-E423-4A38-B8DE-84CE4C09A409}" type="parTrans" cxnId="{71C6511F-B32F-4F61-A598-AFC7616855A5}">
      <dgm:prSet/>
      <dgm:spPr/>
      <dgm:t>
        <a:bodyPr/>
        <a:lstStyle/>
        <a:p>
          <a:endParaRPr lang="en-US"/>
        </a:p>
      </dgm:t>
    </dgm:pt>
    <dgm:pt modelId="{06949EAC-55DB-446A-B570-204718514971}" type="sibTrans" cxnId="{71C6511F-B32F-4F61-A598-AFC7616855A5}">
      <dgm:prSet/>
      <dgm:spPr/>
      <dgm:t>
        <a:bodyPr/>
        <a:lstStyle/>
        <a:p>
          <a:endParaRPr lang="en-US"/>
        </a:p>
      </dgm:t>
    </dgm:pt>
    <dgm:pt modelId="{36C8875B-E6B0-41C1-81C5-8718F558AC33}">
      <dgm:prSet/>
      <dgm:spPr/>
      <dgm:t>
        <a:bodyPr/>
        <a:lstStyle/>
        <a:p>
          <a:r>
            <a:rPr lang="en-US" dirty="0"/>
            <a:t>Physical</a:t>
          </a:r>
        </a:p>
      </dgm:t>
    </dgm:pt>
    <dgm:pt modelId="{6CCC9DDA-7E31-46E6-85E0-F78308F4D5E8}" type="parTrans" cxnId="{BB0F2876-EED5-4EC7-8D2C-E1262FE4A253}">
      <dgm:prSet/>
      <dgm:spPr/>
      <dgm:t>
        <a:bodyPr/>
        <a:lstStyle/>
        <a:p>
          <a:endParaRPr lang="en-US"/>
        </a:p>
      </dgm:t>
    </dgm:pt>
    <dgm:pt modelId="{8C5F39E1-92E4-4C85-AE7A-D38D03F6198C}" type="sibTrans" cxnId="{BB0F2876-EED5-4EC7-8D2C-E1262FE4A253}">
      <dgm:prSet/>
      <dgm:spPr/>
      <dgm:t>
        <a:bodyPr/>
        <a:lstStyle/>
        <a:p>
          <a:endParaRPr lang="en-US"/>
        </a:p>
      </dgm:t>
    </dgm:pt>
    <dgm:pt modelId="{D84F1499-49EA-4512-9C7D-7D7BF41B2E8D}">
      <dgm:prSet/>
      <dgm:spPr/>
      <dgm:t>
        <a:bodyPr/>
        <a:lstStyle/>
        <a:p>
          <a:r>
            <a:rPr lang="en-US" dirty="0" err="1"/>
            <a:t>qmail</a:t>
          </a:r>
          <a:endParaRPr lang="en-US" dirty="0"/>
        </a:p>
      </dgm:t>
    </dgm:pt>
    <dgm:pt modelId="{42091064-C586-44D1-AAC2-58563B2E26B6}" type="parTrans" cxnId="{F1E04614-B5ED-400E-94DA-3D7CA3880B9F}">
      <dgm:prSet/>
      <dgm:spPr/>
      <dgm:t>
        <a:bodyPr/>
        <a:lstStyle/>
        <a:p>
          <a:endParaRPr lang="en-US"/>
        </a:p>
      </dgm:t>
    </dgm:pt>
    <dgm:pt modelId="{852E378A-713C-4D19-9B62-3C054D3119B2}" type="sibTrans" cxnId="{F1E04614-B5ED-400E-94DA-3D7CA3880B9F}">
      <dgm:prSet/>
      <dgm:spPr/>
      <dgm:t>
        <a:bodyPr/>
        <a:lstStyle/>
        <a:p>
          <a:endParaRPr lang="en-US"/>
        </a:p>
      </dgm:t>
    </dgm:pt>
    <dgm:pt modelId="{883CEF7D-A0DF-4F5F-9DB3-103F4A702E03}">
      <dgm:prSet/>
      <dgm:spPr/>
      <dgm:t>
        <a:bodyPr/>
        <a:lstStyle/>
        <a:p>
          <a:endParaRPr lang="en-US" dirty="0"/>
        </a:p>
      </dgm:t>
    </dgm:pt>
    <dgm:pt modelId="{86FA96AD-79A8-4E51-9A27-FA99B3DBBD47}" type="parTrans" cxnId="{9265A3E3-4AC9-466B-A6CE-FEEE58B42411}">
      <dgm:prSet/>
      <dgm:spPr/>
      <dgm:t>
        <a:bodyPr/>
        <a:lstStyle/>
        <a:p>
          <a:endParaRPr lang="en-US"/>
        </a:p>
      </dgm:t>
    </dgm:pt>
    <dgm:pt modelId="{1010EEDA-FD6C-4155-A914-5FC1BE9A3770}" type="sibTrans" cxnId="{9265A3E3-4AC9-466B-A6CE-FEEE58B42411}">
      <dgm:prSet/>
      <dgm:spPr/>
      <dgm:t>
        <a:bodyPr/>
        <a:lstStyle/>
        <a:p>
          <a:endParaRPr lang="en-US"/>
        </a:p>
      </dgm:t>
    </dgm:pt>
    <dgm:pt modelId="{1BA7837B-742C-4F17-A29D-B37BA2B41855}">
      <dgm:prSet/>
      <dgm:spPr/>
      <dgm:t>
        <a:bodyPr/>
        <a:lstStyle/>
        <a:p>
          <a:endParaRPr lang="en-US" dirty="0"/>
        </a:p>
      </dgm:t>
    </dgm:pt>
    <dgm:pt modelId="{DCDF6D92-A38C-4C3C-B0E2-C38ABD373594}" type="parTrans" cxnId="{0D72A54B-135C-4B6E-8F9B-C3B568BBA5D9}">
      <dgm:prSet/>
      <dgm:spPr/>
      <dgm:t>
        <a:bodyPr/>
        <a:lstStyle/>
        <a:p>
          <a:endParaRPr lang="en-US"/>
        </a:p>
      </dgm:t>
    </dgm:pt>
    <dgm:pt modelId="{B27727A0-AC65-4241-836D-10F6A2FD6451}" type="sibTrans" cxnId="{0D72A54B-135C-4B6E-8F9B-C3B568BBA5D9}">
      <dgm:prSet/>
      <dgm:spPr/>
      <dgm:t>
        <a:bodyPr/>
        <a:lstStyle/>
        <a:p>
          <a:endParaRPr lang="en-US"/>
        </a:p>
      </dgm:t>
    </dgm:pt>
    <dgm:pt modelId="{EB91ED4F-745F-47FD-8CDE-C1BAD24AADF2}">
      <dgm:prSet/>
      <dgm:spPr/>
      <dgm:t>
        <a:bodyPr/>
        <a:lstStyle/>
        <a:p>
          <a:endParaRPr lang="en-US" dirty="0"/>
        </a:p>
      </dgm:t>
    </dgm:pt>
    <dgm:pt modelId="{D042FF37-A7CF-4C0B-BF73-C1DEFAEEA5B7}" type="parTrans" cxnId="{743D2226-8E40-456B-8365-BD390E03F4AE}">
      <dgm:prSet/>
      <dgm:spPr/>
      <dgm:t>
        <a:bodyPr/>
        <a:lstStyle/>
        <a:p>
          <a:endParaRPr lang="en-US"/>
        </a:p>
      </dgm:t>
    </dgm:pt>
    <dgm:pt modelId="{07AC1BBE-AA97-4825-8ED4-6C26203BD805}" type="sibTrans" cxnId="{743D2226-8E40-456B-8365-BD390E03F4AE}">
      <dgm:prSet/>
      <dgm:spPr/>
      <dgm:t>
        <a:bodyPr/>
        <a:lstStyle/>
        <a:p>
          <a:endParaRPr lang="en-US"/>
        </a:p>
      </dgm:t>
    </dgm:pt>
    <dgm:pt modelId="{BBB78404-D560-41BE-B81A-AC9FF8048D6B}">
      <dgm:prSet/>
      <dgm:spPr/>
      <dgm:t>
        <a:bodyPr/>
        <a:lstStyle/>
        <a:p>
          <a:endParaRPr lang="en-US" dirty="0"/>
        </a:p>
      </dgm:t>
    </dgm:pt>
    <dgm:pt modelId="{8A611E7E-BB28-4D0C-AA81-15F85B7A14EA}" type="parTrans" cxnId="{29E6ABA6-DCBF-42E2-9DD0-C2E9815D3265}">
      <dgm:prSet/>
      <dgm:spPr/>
      <dgm:t>
        <a:bodyPr/>
        <a:lstStyle/>
        <a:p>
          <a:endParaRPr lang="en-US"/>
        </a:p>
      </dgm:t>
    </dgm:pt>
    <dgm:pt modelId="{E936822C-C160-49F1-859C-747AFEE6B0D7}" type="sibTrans" cxnId="{29E6ABA6-DCBF-42E2-9DD0-C2E9815D3265}">
      <dgm:prSet/>
      <dgm:spPr/>
      <dgm:t>
        <a:bodyPr/>
        <a:lstStyle/>
        <a:p>
          <a:endParaRPr lang="en-US"/>
        </a:p>
      </dgm:t>
    </dgm:pt>
    <dgm:pt modelId="{E2A1C4E8-CBB0-4D79-AA34-2E620947A399}">
      <dgm:prSet/>
      <dgm:spPr/>
      <dgm:t>
        <a:bodyPr/>
        <a:lstStyle/>
        <a:p>
          <a:r>
            <a:rPr lang="en-US" dirty="0"/>
            <a:t>Multi-party computation</a:t>
          </a:r>
        </a:p>
      </dgm:t>
    </dgm:pt>
    <dgm:pt modelId="{CFB73535-5A37-4588-B563-87E3246F035F}" type="parTrans" cxnId="{C2F037BB-34FA-4D88-8B98-53471FC8C0F9}">
      <dgm:prSet/>
      <dgm:spPr/>
      <dgm:t>
        <a:bodyPr/>
        <a:lstStyle/>
        <a:p>
          <a:endParaRPr lang="en-US"/>
        </a:p>
      </dgm:t>
    </dgm:pt>
    <dgm:pt modelId="{9A65A3C3-D45D-4659-BE31-F6D4477974CA}" type="sibTrans" cxnId="{C2F037BB-34FA-4D88-8B98-53471FC8C0F9}">
      <dgm:prSet/>
      <dgm:spPr/>
      <dgm:t>
        <a:bodyPr/>
        <a:lstStyle/>
        <a:p>
          <a:endParaRPr lang="en-US"/>
        </a:p>
      </dgm:t>
    </dgm:pt>
    <dgm:pt modelId="{48848B99-BB84-4588-B083-436EB163EC4A}" type="pres">
      <dgm:prSet presAssocID="{05317A65-8390-4E3C-8A24-9C1005BCEABA}" presName="Name0" presStyleCnt="0">
        <dgm:presLayoutVars>
          <dgm:dir/>
          <dgm:animLvl val="lvl"/>
          <dgm:resizeHandles val="exact"/>
        </dgm:presLayoutVars>
      </dgm:prSet>
      <dgm:spPr/>
    </dgm:pt>
    <dgm:pt modelId="{3599783D-8C9C-4272-BE50-A77DD8961FD5}" type="pres">
      <dgm:prSet presAssocID="{01B965F8-E325-43B3-80B3-B9D1E0388BA4}" presName="Name8" presStyleCnt="0"/>
      <dgm:spPr/>
    </dgm:pt>
    <dgm:pt modelId="{82BBD218-FA13-4930-9104-4D5E4E8BB4AA}" type="pres">
      <dgm:prSet presAssocID="{01B965F8-E325-43B3-80B3-B9D1E0388BA4}" presName="acctBkgd" presStyleLbl="alignAcc1" presStyleIdx="0" presStyleCnt="5" custLinFactNeighborX="0" custLinFactNeighborY="1295"/>
      <dgm:spPr/>
    </dgm:pt>
    <dgm:pt modelId="{4B284091-7C51-4076-96B9-E0A71BAE262C}" type="pres">
      <dgm:prSet presAssocID="{01B965F8-E325-43B3-80B3-B9D1E0388BA4}" presName="acctTx" presStyleLbl="alignAcc1" presStyleIdx="0" presStyleCnt="5">
        <dgm:presLayoutVars>
          <dgm:bulletEnabled val="1"/>
        </dgm:presLayoutVars>
      </dgm:prSet>
      <dgm:spPr/>
    </dgm:pt>
    <dgm:pt modelId="{F85CDF10-39C2-46A2-8391-0CE436FA199A}" type="pres">
      <dgm:prSet presAssocID="{01B965F8-E325-43B3-80B3-B9D1E0388BA4}" presName="level" presStyleLbl="node1" presStyleIdx="0" presStyleCnt="5">
        <dgm:presLayoutVars>
          <dgm:chMax val="1"/>
          <dgm:bulletEnabled val="1"/>
        </dgm:presLayoutVars>
      </dgm:prSet>
      <dgm:spPr/>
    </dgm:pt>
    <dgm:pt modelId="{BE67B5CE-5B44-426C-B61C-90F054BD44EA}" type="pres">
      <dgm:prSet presAssocID="{01B965F8-E325-43B3-80B3-B9D1E0388BA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45206F7-2099-4A73-A717-F45F03DF6EA4}" type="pres">
      <dgm:prSet presAssocID="{EE9B1E3F-ACC3-4C18-A177-050444B07AC5}" presName="Name8" presStyleCnt="0"/>
      <dgm:spPr/>
    </dgm:pt>
    <dgm:pt modelId="{4FE0F4E2-F7E6-431D-A47D-1291F4AFB752}" type="pres">
      <dgm:prSet presAssocID="{EE9B1E3F-ACC3-4C18-A177-050444B07AC5}" presName="acctBkgd" presStyleLbl="alignAcc1" presStyleIdx="1" presStyleCnt="5"/>
      <dgm:spPr/>
    </dgm:pt>
    <dgm:pt modelId="{C210C8C2-0021-4A98-BCBE-0FC457D0B2F0}" type="pres">
      <dgm:prSet presAssocID="{EE9B1E3F-ACC3-4C18-A177-050444B07AC5}" presName="acctTx" presStyleLbl="alignAcc1" presStyleIdx="1" presStyleCnt="5">
        <dgm:presLayoutVars>
          <dgm:bulletEnabled val="1"/>
        </dgm:presLayoutVars>
      </dgm:prSet>
      <dgm:spPr/>
    </dgm:pt>
    <dgm:pt modelId="{FC6F584A-AD0E-4730-998D-8ABD404CE799}" type="pres">
      <dgm:prSet presAssocID="{EE9B1E3F-ACC3-4C18-A177-050444B07AC5}" presName="level" presStyleLbl="node1" presStyleIdx="1" presStyleCnt="5">
        <dgm:presLayoutVars>
          <dgm:chMax val="1"/>
          <dgm:bulletEnabled val="1"/>
        </dgm:presLayoutVars>
      </dgm:prSet>
      <dgm:spPr/>
    </dgm:pt>
    <dgm:pt modelId="{4A76D2DF-0DF0-4799-B442-856F946E7A06}" type="pres">
      <dgm:prSet presAssocID="{EE9B1E3F-ACC3-4C18-A177-050444B07A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59BF7CB-9F8F-4446-9317-D1219B0B9809}" type="pres">
      <dgm:prSet presAssocID="{20C14775-88EC-460E-841A-56B265BFFB98}" presName="Name8" presStyleCnt="0"/>
      <dgm:spPr/>
    </dgm:pt>
    <dgm:pt modelId="{5C850DA3-F584-4D70-A6C2-F995F4B06604}" type="pres">
      <dgm:prSet presAssocID="{20C14775-88EC-460E-841A-56B265BFFB98}" presName="acctBkgd" presStyleLbl="alignAcc1" presStyleIdx="2" presStyleCnt="5"/>
      <dgm:spPr/>
    </dgm:pt>
    <dgm:pt modelId="{1B8C6D37-EC47-4FC7-B4C8-62A5E375D226}" type="pres">
      <dgm:prSet presAssocID="{20C14775-88EC-460E-841A-56B265BFFB98}" presName="acctTx" presStyleLbl="alignAcc1" presStyleIdx="2" presStyleCnt="5">
        <dgm:presLayoutVars>
          <dgm:bulletEnabled val="1"/>
        </dgm:presLayoutVars>
      </dgm:prSet>
      <dgm:spPr/>
    </dgm:pt>
    <dgm:pt modelId="{BAB99F91-EF47-40CC-9F92-817473FFE42C}" type="pres">
      <dgm:prSet presAssocID="{20C14775-88EC-460E-841A-56B265BFFB98}" presName="level" presStyleLbl="node1" presStyleIdx="2" presStyleCnt="5">
        <dgm:presLayoutVars>
          <dgm:chMax val="1"/>
          <dgm:bulletEnabled val="1"/>
        </dgm:presLayoutVars>
      </dgm:prSet>
      <dgm:spPr/>
    </dgm:pt>
    <dgm:pt modelId="{D6DEE30D-0327-46E4-B2B0-3B869FEF4E2D}" type="pres">
      <dgm:prSet presAssocID="{20C14775-88EC-460E-841A-56B265BFFB9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300AC1F-3E2F-4B54-8364-270832E24326}" type="pres">
      <dgm:prSet presAssocID="{86B70BAF-0857-438F-BD13-5449D405FA9D}" presName="Name8" presStyleCnt="0"/>
      <dgm:spPr/>
    </dgm:pt>
    <dgm:pt modelId="{93C0EA17-526D-4930-9A43-5039BB418FFA}" type="pres">
      <dgm:prSet presAssocID="{86B70BAF-0857-438F-BD13-5449D405FA9D}" presName="acctBkgd" presStyleLbl="alignAcc1" presStyleIdx="3" presStyleCnt="5"/>
      <dgm:spPr/>
    </dgm:pt>
    <dgm:pt modelId="{8A5E49C8-8650-4A3D-BD70-FABFE01E0002}" type="pres">
      <dgm:prSet presAssocID="{86B70BAF-0857-438F-BD13-5449D405FA9D}" presName="acctTx" presStyleLbl="alignAcc1" presStyleIdx="3" presStyleCnt="5">
        <dgm:presLayoutVars>
          <dgm:bulletEnabled val="1"/>
        </dgm:presLayoutVars>
      </dgm:prSet>
      <dgm:spPr/>
    </dgm:pt>
    <dgm:pt modelId="{93DC5666-91A6-4E83-980C-CD12F0C69674}" type="pres">
      <dgm:prSet presAssocID="{86B70BAF-0857-438F-BD13-5449D405FA9D}" presName="level" presStyleLbl="node1" presStyleIdx="3" presStyleCnt="5">
        <dgm:presLayoutVars>
          <dgm:chMax val="1"/>
          <dgm:bulletEnabled val="1"/>
        </dgm:presLayoutVars>
      </dgm:prSet>
      <dgm:spPr/>
    </dgm:pt>
    <dgm:pt modelId="{40995269-42C8-4C25-B0FB-C0117C36BF23}" type="pres">
      <dgm:prSet presAssocID="{86B70BAF-0857-438F-BD13-5449D405FA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F5A5A5D-8E22-487F-BA6B-E4650454E28F}" type="pres">
      <dgm:prSet presAssocID="{36C8875B-E6B0-41C1-81C5-8718F558AC33}" presName="Name8" presStyleCnt="0"/>
      <dgm:spPr/>
    </dgm:pt>
    <dgm:pt modelId="{33F915BE-73F4-4051-B276-92E72B942D8C}" type="pres">
      <dgm:prSet presAssocID="{36C8875B-E6B0-41C1-81C5-8718F558AC33}" presName="acctBkgd" presStyleLbl="alignAcc1" presStyleIdx="4" presStyleCnt="5"/>
      <dgm:spPr/>
    </dgm:pt>
    <dgm:pt modelId="{8A96F2CE-439A-4247-AC3F-B194F4531BB5}" type="pres">
      <dgm:prSet presAssocID="{36C8875B-E6B0-41C1-81C5-8718F558AC33}" presName="acctTx" presStyleLbl="alignAcc1" presStyleIdx="4" presStyleCnt="5">
        <dgm:presLayoutVars>
          <dgm:bulletEnabled val="1"/>
        </dgm:presLayoutVars>
      </dgm:prSet>
      <dgm:spPr/>
    </dgm:pt>
    <dgm:pt modelId="{3B0EB17F-EC52-4B69-B3FD-0828D8B51AD9}" type="pres">
      <dgm:prSet presAssocID="{36C8875B-E6B0-41C1-81C5-8718F558AC33}" presName="level" presStyleLbl="node1" presStyleIdx="4" presStyleCnt="5">
        <dgm:presLayoutVars>
          <dgm:chMax val="1"/>
          <dgm:bulletEnabled val="1"/>
        </dgm:presLayoutVars>
      </dgm:prSet>
      <dgm:spPr/>
    </dgm:pt>
    <dgm:pt modelId="{2F2472AA-CE4C-4F45-A232-24D33470F788}" type="pres">
      <dgm:prSet presAssocID="{36C8875B-E6B0-41C1-81C5-8718F558AC3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7AF2B0D-9DE0-4250-A58D-6BABD0D7C068}" type="presOf" srcId="{01B965F8-E325-43B3-80B3-B9D1E0388BA4}" destId="{F85CDF10-39C2-46A2-8391-0CE436FA199A}" srcOrd="0" destOrd="0" presId="urn:microsoft.com/office/officeart/2005/8/layout/pyramid1"/>
    <dgm:cxn modelId="{0CDA4D0F-1864-4123-9E7B-C72793536D18}" type="presOf" srcId="{EE9B1E3F-ACC3-4C18-A177-050444B07AC5}" destId="{4A76D2DF-0DF0-4799-B442-856F946E7A06}" srcOrd="1" destOrd="0" presId="urn:microsoft.com/office/officeart/2005/8/layout/pyramid1"/>
    <dgm:cxn modelId="{F1E04614-B5ED-400E-94DA-3D7CA3880B9F}" srcId="{01B965F8-E325-43B3-80B3-B9D1E0388BA4}" destId="{D84F1499-49EA-4512-9C7D-7D7BF41B2E8D}" srcOrd="0" destOrd="0" parTransId="{42091064-C586-44D1-AAC2-58563B2E26B6}" sibTransId="{852E378A-713C-4D19-9B62-3C054D3119B2}"/>
    <dgm:cxn modelId="{72E1FB14-BA45-4497-A8AE-FFCE6987F1EB}" type="presOf" srcId="{BBB78404-D560-41BE-B81A-AC9FF8048D6B}" destId="{8A96F2CE-439A-4247-AC3F-B194F4531BB5}" srcOrd="1" destOrd="0" presId="urn:microsoft.com/office/officeart/2005/8/layout/pyramid1"/>
    <dgm:cxn modelId="{DAC3771D-3153-4E17-81A0-9065EE6AB48A}" type="presOf" srcId="{20C14775-88EC-460E-841A-56B265BFFB98}" destId="{D6DEE30D-0327-46E4-B2B0-3B869FEF4E2D}" srcOrd="1" destOrd="0" presId="urn:microsoft.com/office/officeart/2005/8/layout/pyramid1"/>
    <dgm:cxn modelId="{71C6511F-B32F-4F61-A598-AFC7616855A5}" srcId="{05317A65-8390-4E3C-8A24-9C1005BCEABA}" destId="{86B70BAF-0857-438F-BD13-5449D405FA9D}" srcOrd="3" destOrd="0" parTransId="{FF68B0A7-E423-4A38-B8DE-84CE4C09A409}" sibTransId="{06949EAC-55DB-446A-B570-204718514971}"/>
    <dgm:cxn modelId="{6FB26F22-8C66-46FE-9B9F-EF4069705500}" type="presOf" srcId="{36C8875B-E6B0-41C1-81C5-8718F558AC33}" destId="{2F2472AA-CE4C-4F45-A232-24D33470F788}" srcOrd="1" destOrd="0" presId="urn:microsoft.com/office/officeart/2005/8/layout/pyramid1"/>
    <dgm:cxn modelId="{743D2226-8E40-456B-8365-BD390E03F4AE}" srcId="{86B70BAF-0857-438F-BD13-5449D405FA9D}" destId="{EB91ED4F-745F-47FD-8CDE-C1BAD24AADF2}" srcOrd="0" destOrd="0" parTransId="{D042FF37-A7CF-4C0B-BF73-C1DEFAEEA5B7}" sibTransId="{07AC1BBE-AA97-4825-8ED4-6C26203BD805}"/>
    <dgm:cxn modelId="{ABB96931-15D5-4A2D-BD9C-8C477775FAFA}" type="presOf" srcId="{86B70BAF-0857-438F-BD13-5449D405FA9D}" destId="{40995269-42C8-4C25-B0FB-C0117C36BF23}" srcOrd="1" destOrd="0" presId="urn:microsoft.com/office/officeart/2005/8/layout/pyramid1"/>
    <dgm:cxn modelId="{34345833-A40C-4F5E-9318-CD4E14001C94}" type="presOf" srcId="{1BA7837B-742C-4F17-A29D-B37BA2B41855}" destId="{5C850DA3-F584-4D70-A6C2-F995F4B06604}" srcOrd="0" destOrd="0" presId="urn:microsoft.com/office/officeart/2005/8/layout/pyramid1"/>
    <dgm:cxn modelId="{3A8A8D35-E55A-4CFB-BF5C-F16088D49480}" type="presOf" srcId="{D84F1499-49EA-4512-9C7D-7D7BF41B2E8D}" destId="{4B284091-7C51-4076-96B9-E0A71BAE262C}" srcOrd="1" destOrd="0" presId="urn:microsoft.com/office/officeart/2005/8/layout/pyramid1"/>
    <dgm:cxn modelId="{D191EF5B-4FCB-4E95-93C8-B3602BDE8005}" type="presOf" srcId="{E2A1C4E8-CBB0-4D79-AA34-2E620947A399}" destId="{4B284091-7C51-4076-96B9-E0A71BAE262C}" srcOrd="1" destOrd="1" presId="urn:microsoft.com/office/officeart/2005/8/layout/pyramid1"/>
    <dgm:cxn modelId="{0D72A54B-135C-4B6E-8F9B-C3B568BBA5D9}" srcId="{20C14775-88EC-460E-841A-56B265BFFB98}" destId="{1BA7837B-742C-4F17-A29D-B37BA2B41855}" srcOrd="0" destOrd="0" parTransId="{DCDF6D92-A38C-4C3C-B0E2-C38ABD373594}" sibTransId="{B27727A0-AC65-4241-836D-10F6A2FD6451}"/>
    <dgm:cxn modelId="{BB0F2876-EED5-4EC7-8D2C-E1262FE4A253}" srcId="{05317A65-8390-4E3C-8A24-9C1005BCEABA}" destId="{36C8875B-E6B0-41C1-81C5-8718F558AC33}" srcOrd="4" destOrd="0" parTransId="{6CCC9DDA-7E31-46E6-85E0-F78308F4D5E8}" sibTransId="{8C5F39E1-92E4-4C85-AE7A-D38D03F6198C}"/>
    <dgm:cxn modelId="{792B2D78-EE59-4A99-B1FE-62E6A7AAC8FA}" type="presOf" srcId="{20C14775-88EC-460E-841A-56B265BFFB98}" destId="{BAB99F91-EF47-40CC-9F92-817473FFE42C}" srcOrd="0" destOrd="0" presId="urn:microsoft.com/office/officeart/2005/8/layout/pyramid1"/>
    <dgm:cxn modelId="{11778D59-273B-4658-AFED-8C32C12E4971}" type="presOf" srcId="{05317A65-8390-4E3C-8A24-9C1005BCEABA}" destId="{48848B99-BB84-4588-B083-436EB163EC4A}" srcOrd="0" destOrd="0" presId="urn:microsoft.com/office/officeart/2005/8/layout/pyramid1"/>
    <dgm:cxn modelId="{335D117F-D7CA-4FDF-ABC9-4DBE63B34CBC}" type="presOf" srcId="{01B965F8-E325-43B3-80B3-B9D1E0388BA4}" destId="{BE67B5CE-5B44-426C-B61C-90F054BD44EA}" srcOrd="1" destOrd="0" presId="urn:microsoft.com/office/officeart/2005/8/layout/pyramid1"/>
    <dgm:cxn modelId="{DE2FC481-5317-4AD8-B1E5-862567D0ED3C}" type="presOf" srcId="{1BA7837B-742C-4F17-A29D-B37BA2B41855}" destId="{1B8C6D37-EC47-4FC7-B4C8-62A5E375D226}" srcOrd="1" destOrd="0" presId="urn:microsoft.com/office/officeart/2005/8/layout/pyramid1"/>
    <dgm:cxn modelId="{5F4A1485-F1A1-4528-9495-ABBDC363BD6A}" type="presOf" srcId="{EB91ED4F-745F-47FD-8CDE-C1BAD24AADF2}" destId="{8A5E49C8-8650-4A3D-BD70-FABFE01E0002}" srcOrd="1" destOrd="0" presId="urn:microsoft.com/office/officeart/2005/8/layout/pyramid1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85043C8F-6863-420F-8A25-25802206158C}" type="presOf" srcId="{D84F1499-49EA-4512-9C7D-7D7BF41B2E8D}" destId="{82BBD218-FA13-4930-9104-4D5E4E8BB4AA}" srcOrd="0" destOrd="0" presId="urn:microsoft.com/office/officeart/2005/8/layout/pyramid1"/>
    <dgm:cxn modelId="{C154A896-98F0-476C-B483-77E6FAC0AC5A}" type="presOf" srcId="{E2A1C4E8-CBB0-4D79-AA34-2E620947A399}" destId="{82BBD218-FA13-4930-9104-4D5E4E8BB4AA}" srcOrd="0" destOrd="1" presId="urn:microsoft.com/office/officeart/2005/8/layout/pyramid1"/>
    <dgm:cxn modelId="{735070A2-7200-4119-A01A-4A1B1EDD0E9A}" type="presOf" srcId="{883CEF7D-A0DF-4F5F-9DB3-103F4A702E03}" destId="{4FE0F4E2-F7E6-431D-A47D-1291F4AFB752}" srcOrd="0" destOrd="0" presId="urn:microsoft.com/office/officeart/2005/8/layout/pyramid1"/>
    <dgm:cxn modelId="{E15079A6-A0C6-4305-A7DE-F23493CEEE66}" type="presOf" srcId="{86B70BAF-0857-438F-BD13-5449D405FA9D}" destId="{93DC5666-91A6-4E83-980C-CD12F0C69674}" srcOrd="0" destOrd="0" presId="urn:microsoft.com/office/officeart/2005/8/layout/pyramid1"/>
    <dgm:cxn modelId="{29E6ABA6-DCBF-42E2-9DD0-C2E9815D3265}" srcId="{36C8875B-E6B0-41C1-81C5-8718F558AC33}" destId="{BBB78404-D560-41BE-B81A-AC9FF8048D6B}" srcOrd="0" destOrd="0" parTransId="{8A611E7E-BB28-4D0C-AA81-15F85B7A14EA}" sibTransId="{E936822C-C160-49F1-859C-747AFEE6B0D7}"/>
    <dgm:cxn modelId="{C1C215AB-E61C-4423-A811-0FB91CC2A88E}" type="presOf" srcId="{BBB78404-D560-41BE-B81A-AC9FF8048D6B}" destId="{33F915BE-73F4-4051-B276-92E72B942D8C}" srcOrd="0" destOrd="0" presId="urn:microsoft.com/office/officeart/2005/8/layout/pyramid1"/>
    <dgm:cxn modelId="{4A2DF6B1-6310-42E0-900B-AE3CF91E69C4}" type="presOf" srcId="{EB91ED4F-745F-47FD-8CDE-C1BAD24AADF2}" destId="{93C0EA17-526D-4930-9A43-5039BB418FFA}" srcOrd="0" destOrd="0" presId="urn:microsoft.com/office/officeart/2005/8/layout/pyramid1"/>
    <dgm:cxn modelId="{AC2D0DB2-88BB-4075-BDD2-2A7536E464ED}" srcId="{05317A65-8390-4E3C-8A24-9C1005BCEABA}" destId="{EE9B1E3F-ACC3-4C18-A177-050444B07AC5}" srcOrd="1" destOrd="0" parTransId="{39698C45-8CF9-49A6-A48D-D0006F16F5B2}" sibTransId="{7833E9EF-737D-4459-A302-6780F701D8CE}"/>
    <dgm:cxn modelId="{C2F037BB-34FA-4D88-8B98-53471FC8C0F9}" srcId="{01B965F8-E325-43B3-80B3-B9D1E0388BA4}" destId="{E2A1C4E8-CBB0-4D79-AA34-2E620947A399}" srcOrd="1" destOrd="0" parTransId="{CFB73535-5A37-4588-B563-87E3246F035F}" sibTransId="{9A65A3C3-D45D-4659-BE31-F6D4477974CA}"/>
    <dgm:cxn modelId="{0E5A18D3-4E98-4E35-A4F9-ED42D08798B9}" srcId="{05317A65-8390-4E3C-8A24-9C1005BCEABA}" destId="{20C14775-88EC-460E-841A-56B265BFFB98}" srcOrd="2" destOrd="0" parTransId="{1312035A-EBEF-4F8F-B773-6109BB1112A4}" sibTransId="{65A61FC3-B21C-47F4-80A8-B8832E99DDE9}"/>
    <dgm:cxn modelId="{5FD579E2-674B-442D-B12D-5706022C58FB}" type="presOf" srcId="{883CEF7D-A0DF-4F5F-9DB3-103F4A702E03}" destId="{C210C8C2-0021-4A98-BCBE-0FC457D0B2F0}" srcOrd="1" destOrd="0" presId="urn:microsoft.com/office/officeart/2005/8/layout/pyramid1"/>
    <dgm:cxn modelId="{9265A3E3-4AC9-466B-A6CE-FEEE58B42411}" srcId="{EE9B1E3F-ACC3-4C18-A177-050444B07AC5}" destId="{883CEF7D-A0DF-4F5F-9DB3-103F4A702E03}" srcOrd="0" destOrd="0" parTransId="{86FA96AD-79A8-4E51-9A27-FA99B3DBBD47}" sibTransId="{1010EEDA-FD6C-4155-A914-5FC1BE9A3770}"/>
    <dgm:cxn modelId="{32BA59EE-FA9E-4AC1-8FBC-3B0CD0FDE56E}" type="presOf" srcId="{36C8875B-E6B0-41C1-81C5-8718F558AC33}" destId="{3B0EB17F-EC52-4B69-B3FD-0828D8B51AD9}" srcOrd="0" destOrd="0" presId="urn:microsoft.com/office/officeart/2005/8/layout/pyramid1"/>
    <dgm:cxn modelId="{10ADE3F5-231A-4663-96DB-C997D0DD513B}" type="presOf" srcId="{EE9B1E3F-ACC3-4C18-A177-050444B07AC5}" destId="{FC6F584A-AD0E-4730-998D-8ABD404CE799}" srcOrd="0" destOrd="0" presId="urn:microsoft.com/office/officeart/2005/8/layout/pyramid1"/>
    <dgm:cxn modelId="{975A82D4-504C-426C-834D-59FBDEFC9727}" type="presParOf" srcId="{48848B99-BB84-4588-B083-436EB163EC4A}" destId="{3599783D-8C9C-4272-BE50-A77DD8961FD5}" srcOrd="0" destOrd="0" presId="urn:microsoft.com/office/officeart/2005/8/layout/pyramid1"/>
    <dgm:cxn modelId="{F4904A68-6913-4C42-BA05-BAA0D646DBCB}" type="presParOf" srcId="{3599783D-8C9C-4272-BE50-A77DD8961FD5}" destId="{82BBD218-FA13-4930-9104-4D5E4E8BB4AA}" srcOrd="0" destOrd="0" presId="urn:microsoft.com/office/officeart/2005/8/layout/pyramid1"/>
    <dgm:cxn modelId="{DBAEEC1C-AD12-46D0-913F-D2206BCA90BF}" type="presParOf" srcId="{3599783D-8C9C-4272-BE50-A77DD8961FD5}" destId="{4B284091-7C51-4076-96B9-E0A71BAE262C}" srcOrd="1" destOrd="0" presId="urn:microsoft.com/office/officeart/2005/8/layout/pyramid1"/>
    <dgm:cxn modelId="{C9CC94F4-7C27-47EB-BA8D-3BFB502CA7FC}" type="presParOf" srcId="{3599783D-8C9C-4272-BE50-A77DD8961FD5}" destId="{F85CDF10-39C2-46A2-8391-0CE436FA199A}" srcOrd="2" destOrd="0" presId="urn:microsoft.com/office/officeart/2005/8/layout/pyramid1"/>
    <dgm:cxn modelId="{2473B351-B8D1-454A-AE30-1CE461F84A2E}" type="presParOf" srcId="{3599783D-8C9C-4272-BE50-A77DD8961FD5}" destId="{BE67B5CE-5B44-426C-B61C-90F054BD44EA}" srcOrd="3" destOrd="0" presId="urn:microsoft.com/office/officeart/2005/8/layout/pyramid1"/>
    <dgm:cxn modelId="{D330FF88-7B7F-45E9-B45C-6293DBC2FB83}" type="presParOf" srcId="{48848B99-BB84-4588-B083-436EB163EC4A}" destId="{645206F7-2099-4A73-A717-F45F03DF6EA4}" srcOrd="1" destOrd="0" presId="urn:microsoft.com/office/officeart/2005/8/layout/pyramid1"/>
    <dgm:cxn modelId="{09168495-F39E-4CBC-A53D-C69B8ACF2B94}" type="presParOf" srcId="{645206F7-2099-4A73-A717-F45F03DF6EA4}" destId="{4FE0F4E2-F7E6-431D-A47D-1291F4AFB752}" srcOrd="0" destOrd="0" presId="urn:microsoft.com/office/officeart/2005/8/layout/pyramid1"/>
    <dgm:cxn modelId="{0BA09AF9-635E-4236-9116-59035355B8BB}" type="presParOf" srcId="{645206F7-2099-4A73-A717-F45F03DF6EA4}" destId="{C210C8C2-0021-4A98-BCBE-0FC457D0B2F0}" srcOrd="1" destOrd="0" presId="urn:microsoft.com/office/officeart/2005/8/layout/pyramid1"/>
    <dgm:cxn modelId="{79508049-D8F9-4F77-A978-FE7DD54A57E2}" type="presParOf" srcId="{645206F7-2099-4A73-A717-F45F03DF6EA4}" destId="{FC6F584A-AD0E-4730-998D-8ABD404CE799}" srcOrd="2" destOrd="0" presId="urn:microsoft.com/office/officeart/2005/8/layout/pyramid1"/>
    <dgm:cxn modelId="{8F4821E4-3241-47DD-A2D5-A050D506D37D}" type="presParOf" srcId="{645206F7-2099-4A73-A717-F45F03DF6EA4}" destId="{4A76D2DF-0DF0-4799-B442-856F946E7A06}" srcOrd="3" destOrd="0" presId="urn:microsoft.com/office/officeart/2005/8/layout/pyramid1"/>
    <dgm:cxn modelId="{EC5E44F1-AB83-44CF-9EB9-EF699CD37129}" type="presParOf" srcId="{48848B99-BB84-4588-B083-436EB163EC4A}" destId="{D59BF7CB-9F8F-4446-9317-D1219B0B9809}" srcOrd="2" destOrd="0" presId="urn:microsoft.com/office/officeart/2005/8/layout/pyramid1"/>
    <dgm:cxn modelId="{0D29C5A7-AFDC-4A22-99E0-6E67D8718A09}" type="presParOf" srcId="{D59BF7CB-9F8F-4446-9317-D1219B0B9809}" destId="{5C850DA3-F584-4D70-A6C2-F995F4B06604}" srcOrd="0" destOrd="0" presId="urn:microsoft.com/office/officeart/2005/8/layout/pyramid1"/>
    <dgm:cxn modelId="{1A026E59-BE8A-4F8C-9595-22AD7D30CEC5}" type="presParOf" srcId="{D59BF7CB-9F8F-4446-9317-D1219B0B9809}" destId="{1B8C6D37-EC47-4FC7-B4C8-62A5E375D226}" srcOrd="1" destOrd="0" presId="urn:microsoft.com/office/officeart/2005/8/layout/pyramid1"/>
    <dgm:cxn modelId="{EA3B854F-1DDF-42EB-AD8B-87EA6D5B4B1C}" type="presParOf" srcId="{D59BF7CB-9F8F-4446-9317-D1219B0B9809}" destId="{BAB99F91-EF47-40CC-9F92-817473FFE42C}" srcOrd="2" destOrd="0" presId="urn:microsoft.com/office/officeart/2005/8/layout/pyramid1"/>
    <dgm:cxn modelId="{A45B7F09-CA41-4573-B639-C5074891E3F3}" type="presParOf" srcId="{D59BF7CB-9F8F-4446-9317-D1219B0B9809}" destId="{D6DEE30D-0327-46E4-B2B0-3B869FEF4E2D}" srcOrd="3" destOrd="0" presId="urn:microsoft.com/office/officeart/2005/8/layout/pyramid1"/>
    <dgm:cxn modelId="{EA1899A1-463C-477D-BEC1-C2E300091197}" type="presParOf" srcId="{48848B99-BB84-4588-B083-436EB163EC4A}" destId="{3300AC1F-3E2F-4B54-8364-270832E24326}" srcOrd="3" destOrd="0" presId="urn:microsoft.com/office/officeart/2005/8/layout/pyramid1"/>
    <dgm:cxn modelId="{E914A941-9406-4018-8D29-D93C94BFC769}" type="presParOf" srcId="{3300AC1F-3E2F-4B54-8364-270832E24326}" destId="{93C0EA17-526D-4930-9A43-5039BB418FFA}" srcOrd="0" destOrd="0" presId="urn:microsoft.com/office/officeart/2005/8/layout/pyramid1"/>
    <dgm:cxn modelId="{993E0CF0-563C-449F-9125-157556A4E23C}" type="presParOf" srcId="{3300AC1F-3E2F-4B54-8364-270832E24326}" destId="{8A5E49C8-8650-4A3D-BD70-FABFE01E0002}" srcOrd="1" destOrd="0" presId="urn:microsoft.com/office/officeart/2005/8/layout/pyramid1"/>
    <dgm:cxn modelId="{7491260E-798E-4BF8-924A-392081D1C178}" type="presParOf" srcId="{3300AC1F-3E2F-4B54-8364-270832E24326}" destId="{93DC5666-91A6-4E83-980C-CD12F0C69674}" srcOrd="2" destOrd="0" presId="urn:microsoft.com/office/officeart/2005/8/layout/pyramid1"/>
    <dgm:cxn modelId="{14CF913F-233D-4452-A54A-E60D2CBE9165}" type="presParOf" srcId="{3300AC1F-3E2F-4B54-8364-270832E24326}" destId="{40995269-42C8-4C25-B0FB-C0117C36BF23}" srcOrd="3" destOrd="0" presId="urn:microsoft.com/office/officeart/2005/8/layout/pyramid1"/>
    <dgm:cxn modelId="{831590C9-5395-4077-9570-42D449452B86}" type="presParOf" srcId="{48848B99-BB84-4588-B083-436EB163EC4A}" destId="{2F5A5A5D-8E22-487F-BA6B-E4650454E28F}" srcOrd="4" destOrd="0" presId="urn:microsoft.com/office/officeart/2005/8/layout/pyramid1"/>
    <dgm:cxn modelId="{97547488-D612-47F5-B9F4-BFE7D000D9D4}" type="presParOf" srcId="{2F5A5A5D-8E22-487F-BA6B-E4650454E28F}" destId="{33F915BE-73F4-4051-B276-92E72B942D8C}" srcOrd="0" destOrd="0" presId="urn:microsoft.com/office/officeart/2005/8/layout/pyramid1"/>
    <dgm:cxn modelId="{3C6514E5-CEA3-432B-97BF-D3B4F24F8E10}" type="presParOf" srcId="{2F5A5A5D-8E22-487F-BA6B-E4650454E28F}" destId="{8A96F2CE-439A-4247-AC3F-B194F4531BB5}" srcOrd="1" destOrd="0" presId="urn:microsoft.com/office/officeart/2005/8/layout/pyramid1"/>
    <dgm:cxn modelId="{73DDE120-AC86-4D53-875E-6A52A4A8A1B2}" type="presParOf" srcId="{2F5A5A5D-8E22-487F-BA6B-E4650454E28F}" destId="{3B0EB17F-EC52-4B69-B3FD-0828D8B51AD9}" srcOrd="2" destOrd="0" presId="urn:microsoft.com/office/officeart/2005/8/layout/pyramid1"/>
    <dgm:cxn modelId="{B253897A-F68D-469F-9AA0-6EA5FC02121B}" type="presParOf" srcId="{2F5A5A5D-8E22-487F-BA6B-E4650454E28F}" destId="{2F2472AA-CE4C-4F45-A232-24D33470F788}" srcOrd="3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BD218-FA13-4930-9104-4D5E4E8BB4AA}">
      <dsp:nvSpPr>
        <dsp:cNvPr id="0" name=""/>
        <dsp:cNvSpPr/>
      </dsp:nvSpPr>
      <dsp:spPr>
        <a:xfrm rot="10800000">
          <a:off x="3750037" y="0"/>
          <a:ext cx="727976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email</a:t>
          </a:r>
        </a:p>
      </dsp:txBody>
      <dsp:txXfrm rot="10800000">
        <a:off x="4500074" y="0"/>
        <a:ext cx="6529730" cy="735647"/>
      </dsp:txXfrm>
    </dsp:sp>
    <dsp:sp modelId="{F85CDF10-39C2-46A2-8391-0CE436FA199A}">
      <dsp:nvSpPr>
        <dsp:cNvPr id="0" name=""/>
        <dsp:cNvSpPr/>
      </dsp:nvSpPr>
      <dsp:spPr>
        <a:xfrm>
          <a:off x="3000146" y="0"/>
          <a:ext cx="1500073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Application</a:t>
          </a:r>
        </a:p>
      </dsp:txBody>
      <dsp:txXfrm>
        <a:off x="3000146" y="0"/>
        <a:ext cx="1500073" cy="735647"/>
      </dsp:txXfrm>
    </dsp:sp>
    <dsp:sp modelId="{4FE0F4E2-F7E6-431D-A47D-1291F4AFB752}">
      <dsp:nvSpPr>
        <dsp:cNvPr id="0" name=""/>
        <dsp:cNvSpPr/>
      </dsp:nvSpPr>
      <dsp:spPr>
        <a:xfrm rot="10800000">
          <a:off x="4500219" y="735647"/>
          <a:ext cx="652973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1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TCP / UDP</a:t>
          </a:r>
        </a:p>
      </dsp:txBody>
      <dsp:txXfrm rot="10800000">
        <a:off x="5250256" y="735647"/>
        <a:ext cx="5779693" cy="735647"/>
      </dsp:txXfrm>
    </dsp:sp>
    <dsp:sp modelId="{FC6F584A-AD0E-4730-998D-8ABD404CE799}">
      <dsp:nvSpPr>
        <dsp:cNvPr id="0" name=""/>
        <dsp:cNvSpPr/>
      </dsp:nvSpPr>
      <dsp:spPr>
        <a:xfrm>
          <a:off x="2250109" y="735647"/>
          <a:ext cx="3000146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1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Transport</a:t>
          </a:r>
        </a:p>
      </dsp:txBody>
      <dsp:txXfrm>
        <a:off x="2775135" y="735647"/>
        <a:ext cx="1950095" cy="735647"/>
      </dsp:txXfrm>
    </dsp:sp>
    <dsp:sp modelId="{5C850DA3-F584-4D70-A6C2-F995F4B06604}">
      <dsp:nvSpPr>
        <dsp:cNvPr id="0" name=""/>
        <dsp:cNvSpPr/>
      </dsp:nvSpPr>
      <dsp:spPr>
        <a:xfrm rot="10800000">
          <a:off x="5250256" y="1471295"/>
          <a:ext cx="5779693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IP</a:t>
          </a:r>
        </a:p>
      </dsp:txBody>
      <dsp:txXfrm rot="10800000">
        <a:off x="6000292" y="1471295"/>
        <a:ext cx="5029657" cy="735647"/>
      </dsp:txXfrm>
    </dsp:sp>
    <dsp:sp modelId="{BAB99F91-EF47-40CC-9F92-817473FFE42C}">
      <dsp:nvSpPr>
        <dsp:cNvPr id="0" name=""/>
        <dsp:cNvSpPr/>
      </dsp:nvSpPr>
      <dsp:spPr>
        <a:xfrm>
          <a:off x="1500073" y="1471295"/>
          <a:ext cx="4500219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2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Network</a:t>
          </a:r>
        </a:p>
      </dsp:txBody>
      <dsp:txXfrm>
        <a:off x="2287611" y="1471295"/>
        <a:ext cx="2925142" cy="735647"/>
      </dsp:txXfrm>
    </dsp:sp>
    <dsp:sp modelId="{93C0EA17-526D-4930-9A43-5039BB418FFA}">
      <dsp:nvSpPr>
        <dsp:cNvPr id="0" name=""/>
        <dsp:cNvSpPr/>
      </dsp:nvSpPr>
      <dsp:spPr>
        <a:xfrm rot="10800000">
          <a:off x="6000292" y="2206942"/>
          <a:ext cx="502965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3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MAC</a:t>
          </a:r>
        </a:p>
      </dsp:txBody>
      <dsp:txXfrm rot="10800000">
        <a:off x="6750329" y="2206942"/>
        <a:ext cx="4279620" cy="735647"/>
      </dsp:txXfrm>
    </dsp:sp>
    <dsp:sp modelId="{93DC5666-91A6-4E83-980C-CD12F0C69674}">
      <dsp:nvSpPr>
        <dsp:cNvPr id="0" name=""/>
        <dsp:cNvSpPr/>
      </dsp:nvSpPr>
      <dsp:spPr>
        <a:xfrm>
          <a:off x="750036" y="2206942"/>
          <a:ext cx="6000292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3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Link</a:t>
          </a:r>
        </a:p>
      </dsp:txBody>
      <dsp:txXfrm>
        <a:off x="1800087" y="2206942"/>
        <a:ext cx="3900190" cy="735647"/>
      </dsp:txXfrm>
    </dsp:sp>
    <dsp:sp modelId="{33F915BE-73F4-4051-B276-92E72B942D8C}">
      <dsp:nvSpPr>
        <dsp:cNvPr id="0" name=""/>
        <dsp:cNvSpPr/>
      </dsp:nvSpPr>
      <dsp:spPr>
        <a:xfrm rot="10800000">
          <a:off x="6750329" y="2942590"/>
          <a:ext cx="427962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Optical Fiber</a:t>
          </a:r>
        </a:p>
      </dsp:txBody>
      <dsp:txXfrm rot="10800000">
        <a:off x="7500365" y="2942590"/>
        <a:ext cx="3529584" cy="735647"/>
      </dsp:txXfrm>
    </dsp:sp>
    <dsp:sp modelId="{3B0EB17F-EC52-4B69-B3FD-0828D8B51AD9}">
      <dsp:nvSpPr>
        <dsp:cNvPr id="0" name=""/>
        <dsp:cNvSpPr/>
      </dsp:nvSpPr>
      <dsp:spPr>
        <a:xfrm>
          <a:off x="0" y="2942590"/>
          <a:ext cx="7500365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Physical</a:t>
          </a:r>
        </a:p>
      </dsp:txBody>
      <dsp:txXfrm>
        <a:off x="1312564" y="2942590"/>
        <a:ext cx="4875237" cy="7356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BD218-FA13-4930-9104-4D5E4E8BB4AA}">
      <dsp:nvSpPr>
        <dsp:cNvPr id="0" name=""/>
        <dsp:cNvSpPr/>
      </dsp:nvSpPr>
      <dsp:spPr>
        <a:xfrm rot="10800000">
          <a:off x="3750182" y="9526"/>
          <a:ext cx="727976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/>
            <a:t>qmail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Multi-party computation</a:t>
          </a:r>
        </a:p>
      </dsp:txBody>
      <dsp:txXfrm rot="10800000">
        <a:off x="4500219" y="9526"/>
        <a:ext cx="6529730" cy="735647"/>
      </dsp:txXfrm>
    </dsp:sp>
    <dsp:sp modelId="{F85CDF10-39C2-46A2-8391-0CE436FA199A}">
      <dsp:nvSpPr>
        <dsp:cNvPr id="0" name=""/>
        <dsp:cNvSpPr/>
      </dsp:nvSpPr>
      <dsp:spPr>
        <a:xfrm>
          <a:off x="3000146" y="0"/>
          <a:ext cx="1500073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Application</a:t>
          </a:r>
        </a:p>
      </dsp:txBody>
      <dsp:txXfrm>
        <a:off x="3000146" y="0"/>
        <a:ext cx="1500073" cy="735647"/>
      </dsp:txXfrm>
    </dsp:sp>
    <dsp:sp modelId="{4FE0F4E2-F7E6-431D-A47D-1291F4AFB752}">
      <dsp:nvSpPr>
        <dsp:cNvPr id="0" name=""/>
        <dsp:cNvSpPr/>
      </dsp:nvSpPr>
      <dsp:spPr>
        <a:xfrm rot="10800000">
          <a:off x="4500219" y="735647"/>
          <a:ext cx="652973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75784"/>
              <a:satOff val="-5704"/>
              <a:lumOff val="753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5250256" y="735647"/>
        <a:ext cx="5779693" cy="735647"/>
      </dsp:txXfrm>
    </dsp:sp>
    <dsp:sp modelId="{FC6F584A-AD0E-4730-998D-8ABD404CE799}">
      <dsp:nvSpPr>
        <dsp:cNvPr id="0" name=""/>
        <dsp:cNvSpPr/>
      </dsp:nvSpPr>
      <dsp:spPr>
        <a:xfrm>
          <a:off x="2250109" y="735647"/>
          <a:ext cx="3000146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75784"/>
            <a:satOff val="-5704"/>
            <a:lumOff val="753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Transport</a:t>
          </a:r>
        </a:p>
      </dsp:txBody>
      <dsp:txXfrm>
        <a:off x="2775135" y="735647"/>
        <a:ext cx="1950095" cy="735647"/>
      </dsp:txXfrm>
    </dsp:sp>
    <dsp:sp modelId="{5C850DA3-F584-4D70-A6C2-F995F4B06604}">
      <dsp:nvSpPr>
        <dsp:cNvPr id="0" name=""/>
        <dsp:cNvSpPr/>
      </dsp:nvSpPr>
      <dsp:spPr>
        <a:xfrm rot="10800000">
          <a:off x="5250256" y="1471295"/>
          <a:ext cx="5779693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151567"/>
              <a:satOff val="-11407"/>
              <a:lumOff val="150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6000292" y="1471295"/>
        <a:ext cx="5029657" cy="735647"/>
      </dsp:txXfrm>
    </dsp:sp>
    <dsp:sp modelId="{BAB99F91-EF47-40CC-9F92-817473FFE42C}">
      <dsp:nvSpPr>
        <dsp:cNvPr id="0" name=""/>
        <dsp:cNvSpPr/>
      </dsp:nvSpPr>
      <dsp:spPr>
        <a:xfrm>
          <a:off x="1500073" y="1471295"/>
          <a:ext cx="4500219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151567"/>
            <a:satOff val="-11407"/>
            <a:lumOff val="1507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Network</a:t>
          </a:r>
        </a:p>
      </dsp:txBody>
      <dsp:txXfrm>
        <a:off x="2287611" y="1471295"/>
        <a:ext cx="2925142" cy="735647"/>
      </dsp:txXfrm>
    </dsp:sp>
    <dsp:sp modelId="{93C0EA17-526D-4930-9A43-5039BB418FFA}">
      <dsp:nvSpPr>
        <dsp:cNvPr id="0" name=""/>
        <dsp:cNvSpPr/>
      </dsp:nvSpPr>
      <dsp:spPr>
        <a:xfrm rot="10800000">
          <a:off x="6000292" y="2206942"/>
          <a:ext cx="502965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227351"/>
              <a:satOff val="-17111"/>
              <a:lumOff val="2260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6750329" y="2206942"/>
        <a:ext cx="4279620" cy="735647"/>
      </dsp:txXfrm>
    </dsp:sp>
    <dsp:sp modelId="{93DC5666-91A6-4E83-980C-CD12F0C69674}">
      <dsp:nvSpPr>
        <dsp:cNvPr id="0" name=""/>
        <dsp:cNvSpPr/>
      </dsp:nvSpPr>
      <dsp:spPr>
        <a:xfrm>
          <a:off x="750036" y="2206942"/>
          <a:ext cx="6000292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227351"/>
            <a:satOff val="-17111"/>
            <a:lumOff val="22607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Link</a:t>
          </a:r>
        </a:p>
      </dsp:txBody>
      <dsp:txXfrm>
        <a:off x="1800087" y="2206942"/>
        <a:ext cx="3900190" cy="735647"/>
      </dsp:txXfrm>
    </dsp:sp>
    <dsp:sp modelId="{33F915BE-73F4-4051-B276-92E72B942D8C}">
      <dsp:nvSpPr>
        <dsp:cNvPr id="0" name=""/>
        <dsp:cNvSpPr/>
      </dsp:nvSpPr>
      <dsp:spPr>
        <a:xfrm rot="10800000">
          <a:off x="6750329" y="2942590"/>
          <a:ext cx="427962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303135"/>
              <a:satOff val="-22815"/>
              <a:lumOff val="301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7500365" y="2942590"/>
        <a:ext cx="3529584" cy="735647"/>
      </dsp:txXfrm>
    </dsp:sp>
    <dsp:sp modelId="{3B0EB17F-EC52-4B69-B3FD-0828D8B51AD9}">
      <dsp:nvSpPr>
        <dsp:cNvPr id="0" name=""/>
        <dsp:cNvSpPr/>
      </dsp:nvSpPr>
      <dsp:spPr>
        <a:xfrm>
          <a:off x="0" y="2942590"/>
          <a:ext cx="7500365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303135"/>
            <a:satOff val="-22815"/>
            <a:lumOff val="3014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Physical</a:t>
          </a:r>
        </a:p>
      </dsp:txBody>
      <dsp:txXfrm>
        <a:off x="1312564" y="2942590"/>
        <a:ext cx="4875237" cy="7356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sv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B1B9D-5FD8-46B1-A173-F00497598741}" type="datetimeFigureOut">
              <a:rPr lang="en-US" smtClean="0"/>
              <a:t>9/14/2019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42BC-A7BD-4276-975D-6351998F7C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AE93B-7C5E-4ABE-892D-DCDC672C6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623EC-5A66-4A37-9707-3CC6AFAB3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82A35-E569-4BE2-AC26-CFA98EE4C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42AB9-C8CA-420F-B42A-18C2D699071B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1F956-2CC4-4D31-B1F0-441A25F7D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D6F9A-EF32-4BA2-8577-0DD77EAA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166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88FFD-9A04-4C27-BB91-A85416678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3A7CE2-5410-41E1-9D33-BB4C4ABFE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13B3D-CC8E-470D-99A1-21463E884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ED15C-0EE7-480C-852E-10FE4A0C9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137CE-5BE4-42A5-B024-374BC50AC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863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C15A2E-C3E6-4E06-AF85-6623F5FB5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B2E9F-B4B3-477A-82A1-3781754BE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4893C-27EA-496E-A614-1A33F7B53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1AC1-DFE2-4CEB-A839-7F430962ACC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C7C8B-3F18-48BB-9953-45D788943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42575-E86C-4CAD-A91E-A45A7B89B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492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4" y="285750"/>
            <a:ext cx="12193588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sz="1800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930" y="1828800"/>
            <a:ext cx="9756141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931" y="5029200"/>
            <a:ext cx="7850644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1359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675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931" y="3429001"/>
            <a:ext cx="9756141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466" y="685802"/>
            <a:ext cx="7855109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4494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60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411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076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931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3685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3685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802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3179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72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7342" y="685800"/>
            <a:ext cx="5640269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42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9932C-BBF7-4F03-922A-1DEFCA86F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54F37-2C76-452E-B6A8-16247DF7A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D05AC-FD7B-46E6-AC48-53C4F074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6B646-69DC-461F-A173-65FC8F8DD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381FB-8577-4A4F-AF53-53B2CFF46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550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7341" y="685800"/>
            <a:ext cx="5640269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198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2706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85800"/>
            <a:ext cx="213487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930" y="685800"/>
            <a:ext cx="7418070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37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3442AB9-C8CA-420F-B42A-18C2D699071B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6845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84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C9EEE4F-EA2D-4584-9DE7-EC300D9E7B0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4054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4009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415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3103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28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14ACC-53EA-4521-AFA8-1BDEAD7BD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9ACCF4-DA1A-412E-A87E-DA907A9DD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EE9B9-6502-45BE-82D5-0CE154EAE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EEE4F-EA2D-4584-9DE7-EC300D9E7B0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DB2-242E-4AA4-8542-4858D0509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6AFD2-081D-47C3-BC4C-56C498ADB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93165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18B405-B3F7-4586-BE59-DF6DE834F5F3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2623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949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5569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8071AC1-DFE2-4CEB-A839-7F430962ACC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31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B54B3-3564-446D-90B3-B507747E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40AE7-E5E1-42F9-A37A-0A26EE8D60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089C6-D223-4CA4-A2A8-F6AC636A7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8C780-C821-407B-B20A-BF5DFEE04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61594-EF55-428D-8CB6-5CEC9401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8E5CCA-D1FF-4DEA-9C55-1CDC15F43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0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93583-B05F-44BA-9343-2C828F48F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A46F4-A20F-446A-97CA-227299CCF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6128FC-1F49-4CDC-8551-80FCA783A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48381D-9214-414D-A2BE-BA7F65D8DF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165951-8720-4256-87B8-4798045FB5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4E5-855E-4527-BA69-0D7BC4448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319ABF-14EA-4975-AAE0-FF1A05F0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66AF48-3B90-4E19-8AB1-7D25E9EA4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746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B69BD-F3EE-4642-9E67-20CD99E4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E7924E-8271-433A-B30A-9C3C56AEA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C7EA03-1AA7-4129-967F-79E62E5C1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FCECDF-B138-4C32-A4E7-01FE44A4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136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93029F-6A6C-489D-A933-44F682CB7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667080-C7A0-4E3A-BD48-1BFB89D05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6100D-3BB8-4F58-9FFA-43F1E1A0D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805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ED6BD-B75D-4824-A936-324FAA5AD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F5548-C0EB-4682-BDF9-5DC4460A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9F55D-F391-4242-99B2-AD963B487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A0D4BB-7DDC-4A54-BFFE-7F1765A10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8B405-B3F7-4586-BE59-DF6DE834F5F3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F1940C-AE55-44F4-97D5-81A683708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69E94-E41B-46A4-A4E1-AAF13E075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968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73D7D-552F-4926-977C-11477F513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78967D-738D-4FA2-874E-587DF72E27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D43CAF-F7D5-4AC8-9353-E6C29490E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8AF5E-5376-4A89-909C-BCB640E53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5C2C9-00D2-444C-AD85-32A58D6A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8606B-E631-46F8-ABF0-86376F239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709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40EDC2-20DD-485C-A265-55EB5E90D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7D4B0-7419-4011-8ECC-46FF8EC5F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C3EE7-866D-4108-A191-4571512DC9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AC8D9-C124-4B74-9CB9-474FDD0AD4C5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8ED44-7F50-46DE-9448-626BF5E07D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6730A-4F5C-4FFF-B974-4CA56502F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04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931" y="274638"/>
            <a:ext cx="9756141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9756141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9151" y="6448427"/>
            <a:ext cx="6639905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3936" y="6448427"/>
            <a:ext cx="1396623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9/14/2019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772" y="6448427"/>
            <a:ext cx="114329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0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DBAC8D9-C124-4B74-9CB9-474FDD0AD4C5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333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6308" y="656199"/>
            <a:ext cx="4645250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16600" dirty="0" err="1"/>
              <a:t>qmail</a:t>
            </a:r>
            <a:endParaRPr lang="en-US" sz="1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2800" y="4358641"/>
            <a:ext cx="6868159" cy="2769476"/>
          </a:xfrm>
        </p:spPr>
        <p:txBody>
          <a:bodyPr anchor="t">
            <a:normAutofit/>
          </a:bodyPr>
          <a:lstStyle/>
          <a:p>
            <a:pPr algn="l"/>
            <a:r>
              <a:rPr lang="en-US" sz="3200" dirty="0"/>
              <a:t>A simulative quantum channel </a:t>
            </a:r>
          </a:p>
          <a:p>
            <a:pPr algn="l"/>
            <a:r>
              <a:rPr lang="en-US" sz="3200" dirty="0"/>
              <a:t>For simulative quantum computers</a:t>
            </a: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7" name="Picture 36" descr="A circuit board digital representations with numbers and lines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99" r="14989" b="-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8341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1655" y="3505199"/>
            <a:ext cx="9756141" cy="3048001"/>
          </a:xfrm>
        </p:spPr>
        <p:txBody>
          <a:bodyPr/>
          <a:lstStyle/>
          <a:p>
            <a:r>
              <a:rPr lang="en-US" dirty="0"/>
              <a:t>Who we are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8091CAD8-A86A-4AEB-B60D-05DB184F73BB}"/>
              </a:ext>
            </a:extLst>
          </p:cNvPr>
          <p:cNvSpPr/>
          <p:nvPr/>
        </p:nvSpPr>
        <p:spPr>
          <a:xfrm rot="19060869">
            <a:off x="7116587" y="3085205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2336FF52-0FBC-492E-93D3-04C46FAD4A07}"/>
              </a:ext>
            </a:extLst>
          </p:cNvPr>
          <p:cNvSpPr/>
          <p:nvPr/>
        </p:nvSpPr>
        <p:spPr>
          <a:xfrm rot="12480679">
            <a:off x="6054866" y="149370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1B728FC9-6C90-4D12-86D8-B4B2217BCE4F}"/>
              </a:ext>
            </a:extLst>
          </p:cNvPr>
          <p:cNvSpPr/>
          <p:nvPr/>
        </p:nvSpPr>
        <p:spPr>
          <a:xfrm rot="10155555">
            <a:off x="5693648" y="1141280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3CA80EDF-EF8E-4BD4-BA29-FAEC77361CE1}"/>
              </a:ext>
            </a:extLst>
          </p:cNvPr>
          <p:cNvSpPr/>
          <p:nvPr/>
        </p:nvSpPr>
        <p:spPr>
          <a:xfrm rot="2080927">
            <a:off x="9027399" y="456705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6BB8812-5254-468D-A4C5-9F495AFBC501}"/>
              </a:ext>
            </a:extLst>
          </p:cNvPr>
          <p:cNvSpPr/>
          <p:nvPr/>
        </p:nvSpPr>
        <p:spPr>
          <a:xfrm rot="8128582">
            <a:off x="5393629" y="1570940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05212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Classical OSI model</a:t>
            </a:r>
          </a:p>
        </p:txBody>
      </p:sp>
      <p:graphicFrame>
        <p:nvGraphicFramePr>
          <p:cNvPr id="54" name="Content Placeholder 2" descr="Hexagon timeline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7192586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Quantum OSI model</a:t>
            </a:r>
          </a:p>
        </p:txBody>
      </p:sp>
      <p:graphicFrame>
        <p:nvGraphicFramePr>
          <p:cNvPr id="54" name="Content Placeholder 2" descr="Hexagon timeline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/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loud 2">
            <a:extLst>
              <a:ext uri="{FF2B5EF4-FFF2-40B4-BE49-F238E27FC236}">
                <a16:creationId xmlns:a16="http://schemas.microsoft.com/office/drawing/2014/main" id="{4B2CDAB6-6B20-4595-A0D9-FC662B8990AD}"/>
              </a:ext>
            </a:extLst>
          </p:cNvPr>
          <p:cNvSpPr/>
          <p:nvPr/>
        </p:nvSpPr>
        <p:spPr>
          <a:xfrm>
            <a:off x="400050" y="2895600"/>
            <a:ext cx="8382000" cy="3867150"/>
          </a:xfrm>
          <a:prstGeom prst="clou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600" dirty="0"/>
              <a:t>Future Research &amp; Develop</a:t>
            </a:r>
          </a:p>
        </p:txBody>
      </p:sp>
    </p:spTree>
    <p:extLst>
      <p:ext uri="{BB962C8B-B14F-4D97-AF65-F5344CB8AC3E}">
        <p14:creationId xmlns:p14="http://schemas.microsoft.com/office/powerpoint/2010/main" val="1093974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E6208AF3-30CE-4939-B006-00D555185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17067" y="846052"/>
            <a:ext cx="6821975" cy="6821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9DD280-41A2-4FA8-85C8-316E2DD12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107E57-02D3-4F24-9F0C-3CB868FAC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4494" y="3429000"/>
            <a:ext cx="1046480" cy="1046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3440B-20ED-4026-B35A-A20127B0B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5137" y="3429000"/>
            <a:ext cx="1046480" cy="1046480"/>
          </a:xfrm>
          <a:prstGeom prst="rect">
            <a:avLst/>
          </a:prstGeom>
        </p:spPr>
      </p:pic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3F9C98D1-9CFA-44AE-8D2B-8802AB49784A}"/>
              </a:ext>
            </a:extLst>
          </p:cNvPr>
          <p:cNvSpPr/>
          <p:nvPr/>
        </p:nvSpPr>
        <p:spPr>
          <a:xfrm>
            <a:off x="5413375" y="3647440"/>
            <a:ext cx="1229360" cy="609600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QOTP</a:t>
            </a:r>
          </a:p>
        </p:txBody>
      </p:sp>
    </p:spTree>
    <p:extLst>
      <p:ext uri="{BB962C8B-B14F-4D97-AF65-F5344CB8AC3E}">
        <p14:creationId xmlns:p14="http://schemas.microsoft.com/office/powerpoint/2010/main" val="1848930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5D6A4BF4-E0BB-42CF-B039-82BF1A4D840A}"/>
              </a:ext>
            </a:extLst>
          </p:cNvPr>
          <p:cNvSpPr/>
          <p:nvPr/>
        </p:nvSpPr>
        <p:spPr>
          <a:xfrm>
            <a:off x="3862675" y="2947353"/>
            <a:ext cx="4466648" cy="2181224"/>
          </a:xfrm>
          <a:prstGeom prst="left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TCP</a:t>
            </a:r>
          </a:p>
        </p:txBody>
      </p:sp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E6208AF3-30CE-4939-B006-00D555185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1415" y="2246744"/>
            <a:ext cx="4020587" cy="40205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9DD280-41A2-4FA8-85C8-316E2DD12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107E57-02D3-4F24-9F0C-3CB868FAC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8468" y="3514725"/>
            <a:ext cx="1046480" cy="1046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3440B-20ED-4026-B35A-A20127B0B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8669" y="3514725"/>
            <a:ext cx="1046480" cy="1046480"/>
          </a:xfrm>
          <a:prstGeom prst="rect">
            <a:avLst/>
          </a:prstGeom>
        </p:spPr>
      </p:pic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3F9C98D1-9CFA-44AE-8D2B-8802AB49784A}"/>
              </a:ext>
            </a:extLst>
          </p:cNvPr>
          <p:cNvSpPr/>
          <p:nvPr/>
        </p:nvSpPr>
        <p:spPr>
          <a:xfrm>
            <a:off x="4605337" y="3733165"/>
            <a:ext cx="2981325" cy="609600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QOTP</a:t>
            </a:r>
          </a:p>
        </p:txBody>
      </p:sp>
      <p:pic>
        <p:nvPicPr>
          <p:cNvPr id="7" name="Graphic 6" descr="Laptop">
            <a:extLst>
              <a:ext uri="{FF2B5EF4-FFF2-40B4-BE49-F238E27FC236}">
                <a16:creationId xmlns:a16="http://schemas.microsoft.com/office/drawing/2014/main" id="{72605D98-07B3-480C-9E6C-420DA4802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1616" y="2246745"/>
            <a:ext cx="4020587" cy="40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9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quantum OSI model</a:t>
            </a:r>
          </a:p>
        </p:txBody>
      </p:sp>
      <p:grpSp>
        <p:nvGrpSpPr>
          <p:cNvPr id="4" name="Group 3" descr="Hexagon timeline SmartArt">
            <a:extLst>
              <a:ext uri="{FF2B5EF4-FFF2-40B4-BE49-F238E27FC236}">
                <a16:creationId xmlns:a16="http://schemas.microsoft.com/office/drawing/2014/main" id="{0FBB80A2-0615-4141-80FF-81EF6A4799D1}"/>
              </a:ext>
            </a:extLst>
          </p:cNvPr>
          <p:cNvGrpSpPr/>
          <p:nvPr/>
        </p:nvGrpSpPr>
        <p:grpSpPr>
          <a:xfrm>
            <a:off x="581025" y="2916871"/>
            <a:ext cx="11029949" cy="2942591"/>
            <a:chOff x="581025" y="2916871"/>
            <a:chExt cx="11029949" cy="2942591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F0453D5-E1DE-4CDE-AF0A-2C261582AC5C}"/>
                </a:ext>
              </a:extLst>
            </p:cNvPr>
            <p:cNvSpPr/>
            <p:nvPr/>
          </p:nvSpPr>
          <p:spPr>
            <a:xfrm rot="21600000">
              <a:off x="5081244" y="2916871"/>
              <a:ext cx="6529730" cy="735649"/>
            </a:xfrm>
            <a:custGeom>
              <a:avLst/>
              <a:gdLst>
                <a:gd name="connsiteX0" fmla="*/ 0 w 6529730"/>
                <a:gd name="connsiteY0" fmla="*/ 735647 h 735647"/>
                <a:gd name="connsiteX1" fmla="*/ 0 w 6529730"/>
                <a:gd name="connsiteY1" fmla="*/ 0 h 735647"/>
                <a:gd name="connsiteX2" fmla="*/ 5779694 w 6529730"/>
                <a:gd name="connsiteY2" fmla="*/ 0 h 735647"/>
                <a:gd name="connsiteX3" fmla="*/ 6529730 w 6529730"/>
                <a:gd name="connsiteY3" fmla="*/ 735647 h 735647"/>
                <a:gd name="connsiteX4" fmla="*/ 0 w 6529730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29730" h="735647">
                  <a:moveTo>
                    <a:pt x="6529730" y="1"/>
                  </a:moveTo>
                  <a:lnTo>
                    <a:pt x="6529730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6529730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1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7" tIns="133351" rIns="133350" bIns="133350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TCP / UDP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FD9B13E-4B85-457A-AA9D-2432EE9808FC}"/>
                </a:ext>
              </a:extLst>
            </p:cNvPr>
            <p:cNvSpPr/>
            <p:nvPr/>
          </p:nvSpPr>
          <p:spPr>
            <a:xfrm>
              <a:off x="2831134" y="2916872"/>
              <a:ext cx="3000146" cy="735647"/>
            </a:xfrm>
            <a:custGeom>
              <a:avLst/>
              <a:gdLst>
                <a:gd name="connsiteX0" fmla="*/ 0 w 3000146"/>
                <a:gd name="connsiteY0" fmla="*/ 735647 h 735647"/>
                <a:gd name="connsiteX1" fmla="*/ 750036 w 3000146"/>
                <a:gd name="connsiteY1" fmla="*/ 0 h 735647"/>
                <a:gd name="connsiteX2" fmla="*/ 2250110 w 3000146"/>
                <a:gd name="connsiteY2" fmla="*/ 0 h 735647"/>
                <a:gd name="connsiteX3" fmla="*/ 3000146 w 3000146"/>
                <a:gd name="connsiteY3" fmla="*/ 735647 h 735647"/>
                <a:gd name="connsiteX4" fmla="*/ 0 w 3000146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0146" h="735647">
                  <a:moveTo>
                    <a:pt x="0" y="735647"/>
                  </a:moveTo>
                  <a:lnTo>
                    <a:pt x="750036" y="0"/>
                  </a:lnTo>
                  <a:lnTo>
                    <a:pt x="2250110" y="0"/>
                  </a:lnTo>
                  <a:lnTo>
                    <a:pt x="3000146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1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1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555506" tIns="30480" rIns="555505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Transport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5B617E4-54DE-4BC4-A840-2B9333542DA0}"/>
                </a:ext>
              </a:extLst>
            </p:cNvPr>
            <p:cNvSpPr/>
            <p:nvPr/>
          </p:nvSpPr>
          <p:spPr>
            <a:xfrm rot="21600000">
              <a:off x="5831281" y="3652519"/>
              <a:ext cx="5779693" cy="735648"/>
            </a:xfrm>
            <a:custGeom>
              <a:avLst/>
              <a:gdLst>
                <a:gd name="connsiteX0" fmla="*/ 0 w 5779693"/>
                <a:gd name="connsiteY0" fmla="*/ 735647 h 735647"/>
                <a:gd name="connsiteX1" fmla="*/ 0 w 5779693"/>
                <a:gd name="connsiteY1" fmla="*/ 0 h 735647"/>
                <a:gd name="connsiteX2" fmla="*/ 5029657 w 5779693"/>
                <a:gd name="connsiteY2" fmla="*/ 0 h 735647"/>
                <a:gd name="connsiteX3" fmla="*/ 5779693 w 5779693"/>
                <a:gd name="connsiteY3" fmla="*/ 735647 h 735647"/>
                <a:gd name="connsiteX4" fmla="*/ 0 w 5779693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9693" h="735647">
                  <a:moveTo>
                    <a:pt x="5779693" y="1"/>
                  </a:moveTo>
                  <a:lnTo>
                    <a:pt x="5779693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5779693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2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6" tIns="133351" rIns="133350" bIns="133350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IP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6038D01-FB69-4235-91E1-228E7CB31217}"/>
                </a:ext>
              </a:extLst>
            </p:cNvPr>
            <p:cNvSpPr/>
            <p:nvPr/>
          </p:nvSpPr>
          <p:spPr>
            <a:xfrm>
              <a:off x="2081098" y="3652520"/>
              <a:ext cx="4500219" cy="735647"/>
            </a:xfrm>
            <a:custGeom>
              <a:avLst/>
              <a:gdLst>
                <a:gd name="connsiteX0" fmla="*/ 0 w 4500219"/>
                <a:gd name="connsiteY0" fmla="*/ 735647 h 735647"/>
                <a:gd name="connsiteX1" fmla="*/ 750036 w 4500219"/>
                <a:gd name="connsiteY1" fmla="*/ 0 h 735647"/>
                <a:gd name="connsiteX2" fmla="*/ 3750183 w 4500219"/>
                <a:gd name="connsiteY2" fmla="*/ 0 h 735647"/>
                <a:gd name="connsiteX3" fmla="*/ 4500219 w 4500219"/>
                <a:gd name="connsiteY3" fmla="*/ 735647 h 735647"/>
                <a:gd name="connsiteX4" fmla="*/ 0 w 4500219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0219" h="735647">
                  <a:moveTo>
                    <a:pt x="0" y="735647"/>
                  </a:moveTo>
                  <a:lnTo>
                    <a:pt x="750036" y="0"/>
                  </a:lnTo>
                  <a:lnTo>
                    <a:pt x="3750183" y="0"/>
                  </a:lnTo>
                  <a:lnTo>
                    <a:pt x="4500219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2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2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818018" tIns="30480" rIns="818019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Network</a:t>
              </a: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7B5FF50-887D-4B1C-AAE7-70799D8E5D2B}"/>
                </a:ext>
              </a:extLst>
            </p:cNvPr>
            <p:cNvSpPr/>
            <p:nvPr/>
          </p:nvSpPr>
          <p:spPr>
            <a:xfrm rot="21600000">
              <a:off x="6581317" y="4388166"/>
              <a:ext cx="5029657" cy="735648"/>
            </a:xfrm>
            <a:custGeom>
              <a:avLst/>
              <a:gdLst>
                <a:gd name="connsiteX0" fmla="*/ 0 w 5029657"/>
                <a:gd name="connsiteY0" fmla="*/ 735647 h 735647"/>
                <a:gd name="connsiteX1" fmla="*/ 0 w 5029657"/>
                <a:gd name="connsiteY1" fmla="*/ 0 h 735647"/>
                <a:gd name="connsiteX2" fmla="*/ 4279621 w 5029657"/>
                <a:gd name="connsiteY2" fmla="*/ 0 h 735647"/>
                <a:gd name="connsiteX3" fmla="*/ 5029657 w 5029657"/>
                <a:gd name="connsiteY3" fmla="*/ 735647 h 735647"/>
                <a:gd name="connsiteX4" fmla="*/ 0 w 5029657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29657" h="735647">
                  <a:moveTo>
                    <a:pt x="5029657" y="1"/>
                  </a:moveTo>
                  <a:lnTo>
                    <a:pt x="5029657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5029657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3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7" tIns="133351" rIns="133350" bIns="133349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MAC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6277D2E-6A7E-4957-B374-E29DEDDD2958}"/>
                </a:ext>
              </a:extLst>
            </p:cNvPr>
            <p:cNvSpPr/>
            <p:nvPr/>
          </p:nvSpPr>
          <p:spPr>
            <a:xfrm>
              <a:off x="1331061" y="4388167"/>
              <a:ext cx="6000292" cy="735647"/>
            </a:xfrm>
            <a:custGeom>
              <a:avLst/>
              <a:gdLst>
                <a:gd name="connsiteX0" fmla="*/ 0 w 6000292"/>
                <a:gd name="connsiteY0" fmla="*/ 735647 h 735647"/>
                <a:gd name="connsiteX1" fmla="*/ 750036 w 6000292"/>
                <a:gd name="connsiteY1" fmla="*/ 0 h 735647"/>
                <a:gd name="connsiteX2" fmla="*/ 5250256 w 6000292"/>
                <a:gd name="connsiteY2" fmla="*/ 0 h 735647"/>
                <a:gd name="connsiteX3" fmla="*/ 6000292 w 6000292"/>
                <a:gd name="connsiteY3" fmla="*/ 735647 h 735647"/>
                <a:gd name="connsiteX4" fmla="*/ 0 w 6000292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00292" h="735647">
                  <a:moveTo>
                    <a:pt x="0" y="735647"/>
                  </a:moveTo>
                  <a:lnTo>
                    <a:pt x="750036" y="0"/>
                  </a:lnTo>
                  <a:lnTo>
                    <a:pt x="5250256" y="0"/>
                  </a:lnTo>
                  <a:lnTo>
                    <a:pt x="6000292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3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3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80531" tIns="30480" rIns="1080531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Data Link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76C25EA-FC2F-44C9-8DF4-A705B4FB661F}"/>
                </a:ext>
              </a:extLst>
            </p:cNvPr>
            <p:cNvSpPr/>
            <p:nvPr/>
          </p:nvSpPr>
          <p:spPr>
            <a:xfrm rot="21600000">
              <a:off x="7331354" y="5123814"/>
              <a:ext cx="4279620" cy="735648"/>
            </a:xfrm>
            <a:custGeom>
              <a:avLst/>
              <a:gdLst>
                <a:gd name="connsiteX0" fmla="*/ 0 w 4279620"/>
                <a:gd name="connsiteY0" fmla="*/ 735647 h 735647"/>
                <a:gd name="connsiteX1" fmla="*/ 0 w 4279620"/>
                <a:gd name="connsiteY1" fmla="*/ 0 h 735647"/>
                <a:gd name="connsiteX2" fmla="*/ 3529584 w 4279620"/>
                <a:gd name="connsiteY2" fmla="*/ 0 h 735647"/>
                <a:gd name="connsiteX3" fmla="*/ 4279620 w 4279620"/>
                <a:gd name="connsiteY3" fmla="*/ 735647 h 735647"/>
                <a:gd name="connsiteX4" fmla="*/ 0 w 4279620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79620" h="735647">
                  <a:moveTo>
                    <a:pt x="4279620" y="1"/>
                  </a:moveTo>
                  <a:lnTo>
                    <a:pt x="4279620" y="735646"/>
                  </a:lnTo>
                  <a:lnTo>
                    <a:pt x="750036" y="735646"/>
                  </a:lnTo>
                  <a:lnTo>
                    <a:pt x="0" y="1"/>
                  </a:lnTo>
                  <a:lnTo>
                    <a:pt x="4279620" y="1"/>
                  </a:lnTo>
                  <a:close/>
                </a:path>
              </a:pathLst>
            </a:custGeom>
          </p:spPr>
          <p:style>
            <a:lnRef idx="2">
              <a:schemeClr val="accent6">
                <a:alpha val="90000"/>
                <a:hueOff val="0"/>
                <a:satOff val="0"/>
                <a:lumOff val="0"/>
                <a:alphaOff val="-4000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83386" tIns="133351" rIns="133350" bIns="133350" numCol="1" spcCol="1270" anchor="ctr" anchorCtr="0">
              <a:noAutofit/>
            </a:bodyPr>
            <a:lstStyle/>
            <a:p>
              <a:pPr marL="285750" lvl="1" indent="-285750" algn="l" defTabSz="1555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3500" kern="1200" dirty="0"/>
                <a:t>Optical Fiber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E33927-3E77-45C7-823A-1D5A63A97598}"/>
                </a:ext>
              </a:extLst>
            </p:cNvPr>
            <p:cNvSpPr/>
            <p:nvPr/>
          </p:nvSpPr>
          <p:spPr>
            <a:xfrm>
              <a:off x="581025" y="5123815"/>
              <a:ext cx="7500365" cy="735647"/>
            </a:xfrm>
            <a:custGeom>
              <a:avLst/>
              <a:gdLst>
                <a:gd name="connsiteX0" fmla="*/ 0 w 7500365"/>
                <a:gd name="connsiteY0" fmla="*/ 735647 h 735647"/>
                <a:gd name="connsiteX1" fmla="*/ 750036 w 7500365"/>
                <a:gd name="connsiteY1" fmla="*/ 0 h 735647"/>
                <a:gd name="connsiteX2" fmla="*/ 6750329 w 7500365"/>
                <a:gd name="connsiteY2" fmla="*/ 0 h 735647"/>
                <a:gd name="connsiteX3" fmla="*/ 7500365 w 7500365"/>
                <a:gd name="connsiteY3" fmla="*/ 735647 h 735647"/>
                <a:gd name="connsiteX4" fmla="*/ 0 w 7500365"/>
                <a:gd name="connsiteY4" fmla="*/ 735647 h 735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00365" h="735647">
                  <a:moveTo>
                    <a:pt x="0" y="735647"/>
                  </a:moveTo>
                  <a:lnTo>
                    <a:pt x="750036" y="0"/>
                  </a:lnTo>
                  <a:lnTo>
                    <a:pt x="6750329" y="0"/>
                  </a:lnTo>
                  <a:lnTo>
                    <a:pt x="7500365" y="735647"/>
                  </a:lnTo>
                  <a:lnTo>
                    <a:pt x="0" y="73564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alpha val="90000"/>
                <a:hueOff val="0"/>
                <a:satOff val="0"/>
                <a:lumOff val="0"/>
                <a:alphaOff val="-40000"/>
              </a:schemeClr>
            </a:fillRef>
            <a:effectRef idx="0">
              <a:schemeClr val="accent6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43044" tIns="30480" rIns="1343044" bIns="30480" numCol="1" spcCol="1270" anchor="ctr" anchorCtr="0">
              <a:noAutofit/>
            </a:bodyPr>
            <a:lstStyle/>
            <a:p>
              <a:pPr marL="0" lvl="0" indent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dirty="0">
                  <a:solidFill>
                    <a:schemeClr val="tx1"/>
                  </a:solidFill>
                </a:rPr>
                <a:t>Physical</a:t>
              </a:r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61A1F6B-ABA8-41A6-8381-240CE37DBCEA}"/>
              </a:ext>
            </a:extLst>
          </p:cNvPr>
          <p:cNvSpPr/>
          <p:nvPr/>
        </p:nvSpPr>
        <p:spPr>
          <a:xfrm>
            <a:off x="4331207" y="2190750"/>
            <a:ext cx="7279767" cy="735649"/>
          </a:xfrm>
          <a:custGeom>
            <a:avLst/>
            <a:gdLst>
              <a:gd name="connsiteX0" fmla="*/ 0 w 7279767"/>
              <a:gd name="connsiteY0" fmla="*/ 735647 h 735647"/>
              <a:gd name="connsiteX1" fmla="*/ 0 w 7279767"/>
              <a:gd name="connsiteY1" fmla="*/ 0 h 735647"/>
              <a:gd name="connsiteX2" fmla="*/ 6529731 w 7279767"/>
              <a:gd name="connsiteY2" fmla="*/ 0 h 735647"/>
              <a:gd name="connsiteX3" fmla="*/ 7279767 w 7279767"/>
              <a:gd name="connsiteY3" fmla="*/ 735647 h 735647"/>
              <a:gd name="connsiteX4" fmla="*/ 0 w 7279767"/>
              <a:gd name="connsiteY4" fmla="*/ 735647 h 735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79767" h="735647">
                <a:moveTo>
                  <a:pt x="7279767" y="1"/>
                </a:moveTo>
                <a:lnTo>
                  <a:pt x="7279767" y="735646"/>
                </a:lnTo>
                <a:lnTo>
                  <a:pt x="750036" y="735646"/>
                </a:lnTo>
                <a:lnTo>
                  <a:pt x="0" y="1"/>
                </a:lnTo>
                <a:lnTo>
                  <a:pt x="7279767" y="1"/>
                </a:lnTo>
                <a:close/>
              </a:path>
            </a:pathLst>
          </a:custGeom>
        </p:spPr>
        <p:style>
          <a:lnRef idx="2">
            <a:schemeClr val="accent3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26237" tIns="76201" rIns="76200" bIns="76200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2000" kern="1200" dirty="0" err="1"/>
              <a:t>qmail</a:t>
            </a:r>
            <a:endParaRPr lang="en-US" sz="2000" kern="1200" dirty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2000" kern="1200" dirty="0"/>
              <a:t>Multi-party computation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0111E9D-D2ED-4224-8CF3-3A8EC1204F59}"/>
              </a:ext>
            </a:extLst>
          </p:cNvPr>
          <p:cNvSpPr/>
          <p:nvPr/>
        </p:nvSpPr>
        <p:spPr>
          <a:xfrm>
            <a:off x="3581171" y="2181225"/>
            <a:ext cx="1500073" cy="735647"/>
          </a:xfrm>
          <a:custGeom>
            <a:avLst/>
            <a:gdLst>
              <a:gd name="connsiteX0" fmla="*/ 0 w 1500073"/>
              <a:gd name="connsiteY0" fmla="*/ 735647 h 735647"/>
              <a:gd name="connsiteX1" fmla="*/ 750036 w 1500073"/>
              <a:gd name="connsiteY1" fmla="*/ 0 h 735647"/>
              <a:gd name="connsiteX2" fmla="*/ 750037 w 1500073"/>
              <a:gd name="connsiteY2" fmla="*/ 0 h 735647"/>
              <a:gd name="connsiteX3" fmla="*/ 1500073 w 1500073"/>
              <a:gd name="connsiteY3" fmla="*/ 735647 h 735647"/>
              <a:gd name="connsiteX4" fmla="*/ 0 w 1500073"/>
              <a:gd name="connsiteY4" fmla="*/ 735647 h 735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0073" h="735647">
                <a:moveTo>
                  <a:pt x="0" y="735647"/>
                </a:moveTo>
                <a:lnTo>
                  <a:pt x="750036" y="0"/>
                </a:lnTo>
                <a:lnTo>
                  <a:pt x="750037" y="0"/>
                </a:lnTo>
                <a:lnTo>
                  <a:pt x="1500073" y="735647"/>
                </a:lnTo>
                <a:lnTo>
                  <a:pt x="0" y="73564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shade val="80000"/>
              <a:hueOff val="0"/>
              <a:satOff val="0"/>
              <a:lumOff val="0"/>
              <a:alphaOff val="0"/>
            </a:schemeClr>
          </a:fillRef>
          <a:effectRef idx="0">
            <a:schemeClr val="accent3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>
                <a:solidFill>
                  <a:schemeClr val="tx1"/>
                </a:solidFill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1736095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World maps series, World  presentation (widescreen).potx" id="{6FD2C32E-565A-4F51-8C38-826F1B24AA7D}" vid="{06379D18-BA11-4F05-84DF-EB681B68D4FA}"/>
    </a:ext>
  </a:extLst>
</a:theme>
</file>

<file path=ppt/theme/theme3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71af3243-3dd4-4a8d-8c0d-dd76da1f02a5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71</Words>
  <Application>Microsoft Office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Calibri Light</vt:lpstr>
      <vt:lpstr>Century Gothic</vt:lpstr>
      <vt:lpstr>Gill Sans MT</vt:lpstr>
      <vt:lpstr>Wingdings 2</vt:lpstr>
      <vt:lpstr>Office Theme</vt:lpstr>
      <vt:lpstr>World Presentation 16x9</vt:lpstr>
      <vt:lpstr>Dividend</vt:lpstr>
      <vt:lpstr>qmail</vt:lpstr>
      <vt:lpstr>Who we are</vt:lpstr>
      <vt:lpstr>Classical OSI model</vt:lpstr>
      <vt:lpstr>Quantum OSI model</vt:lpstr>
      <vt:lpstr>Current solution</vt:lpstr>
      <vt:lpstr>OUR solution</vt:lpstr>
      <vt:lpstr>quantum OSI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2019-09-14T07:07:20Z</dcterms:created>
  <dcterms:modified xsi:type="dcterms:W3CDTF">2019-09-14T08:51:26Z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